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8" r:id="rId2"/>
    <p:sldId id="352" r:id="rId3"/>
    <p:sldId id="346" r:id="rId4"/>
    <p:sldId id="259" r:id="rId5"/>
    <p:sldId id="342" r:id="rId6"/>
    <p:sldId id="262" r:id="rId7"/>
    <p:sldId id="353" r:id="rId8"/>
    <p:sldId id="264" r:id="rId9"/>
    <p:sldId id="280" r:id="rId10"/>
    <p:sldId id="281" r:id="rId11"/>
    <p:sldId id="282" r:id="rId12"/>
    <p:sldId id="355" r:id="rId13"/>
    <p:sldId id="351" r:id="rId14"/>
    <p:sldId id="277" r:id="rId15"/>
    <p:sldId id="283" r:id="rId16"/>
    <p:sldId id="286" r:id="rId17"/>
    <p:sldId id="287" r:id="rId18"/>
    <p:sldId id="340" r:id="rId19"/>
    <p:sldId id="288" r:id="rId20"/>
    <p:sldId id="289" r:id="rId21"/>
    <p:sldId id="290" r:id="rId22"/>
    <p:sldId id="292" r:id="rId23"/>
    <p:sldId id="293" r:id="rId24"/>
    <p:sldId id="294" r:id="rId25"/>
    <p:sldId id="295" r:id="rId26"/>
    <p:sldId id="341" r:id="rId27"/>
    <p:sldId id="302" r:id="rId28"/>
    <p:sldId id="343" r:id="rId29"/>
    <p:sldId id="309" r:id="rId30"/>
    <p:sldId id="344" r:id="rId31"/>
    <p:sldId id="311" r:id="rId32"/>
    <p:sldId id="320" r:id="rId33"/>
    <p:sldId id="333" r:id="rId34"/>
    <p:sldId id="335" r:id="rId35"/>
    <p:sldId id="336" r:id="rId3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00FFFF"/>
    <a:srgbClr val="0000FF"/>
    <a:srgbClr val="FF5050"/>
    <a:srgbClr val="CC00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31" autoAdjust="0"/>
  </p:normalViewPr>
  <p:slideViewPr>
    <p:cSldViewPr>
      <p:cViewPr>
        <p:scale>
          <a:sx n="100" d="100"/>
          <a:sy n="100" d="100"/>
        </p:scale>
        <p:origin x="-110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CH"/>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EDC9F57-98F9-46FC-992D-50068313E421}" type="datetimeFigureOut">
              <a:rPr lang="fr-CH"/>
              <a:pPr>
                <a:defRPr/>
              </a:pPr>
              <a:t>26.02.2014</a:t>
            </a:fld>
            <a:endParaRPr lang="fr-CH"/>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CH"/>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538A8C-0BD6-440A-A1EA-7BB140A81377}" type="slidenum">
              <a:rPr lang="fr-CH"/>
              <a:pPr>
                <a:defRPr/>
              </a:pPr>
              <a:t>‹N°›</a:t>
            </a:fld>
            <a:endParaRPr lang="fr-CH"/>
          </a:p>
        </p:txBody>
      </p:sp>
    </p:spTree>
    <p:extLst>
      <p:ext uri="{BB962C8B-B14F-4D97-AF65-F5344CB8AC3E}">
        <p14:creationId xmlns:p14="http://schemas.microsoft.com/office/powerpoint/2010/main" val="2319908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5BC10CC-7F92-400C-ACA2-F959BB039B3F}" type="datetimeFigureOut">
              <a:rPr lang="fr-CH"/>
              <a:pPr>
                <a:defRPr/>
              </a:pPr>
              <a:t>26.02.2014</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H"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H"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A8DBEA-33DE-4C63-97E7-0D03BFDB9072}" type="slidenum">
              <a:rPr lang="fr-CH"/>
              <a:pPr>
                <a:defRPr/>
              </a:pPr>
              <a:t>‹N°›</a:t>
            </a:fld>
            <a:endParaRPr lang="fr-CH"/>
          </a:p>
        </p:txBody>
      </p:sp>
    </p:spTree>
    <p:extLst>
      <p:ext uri="{BB962C8B-B14F-4D97-AF65-F5344CB8AC3E}">
        <p14:creationId xmlns:p14="http://schemas.microsoft.com/office/powerpoint/2010/main" val="1249864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H" smtClean="0"/>
              <a:t>Expliquer que l’on va travailler pour une utilisation de base sans rentrer dans tous les détails !</a:t>
            </a:r>
          </a:p>
        </p:txBody>
      </p:sp>
      <p:sp>
        <p:nvSpPr>
          <p:cNvPr id="1843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D71AF8-8C43-4642-ADB7-ED745654F294}" type="slidenum">
              <a:rPr lang="fr-CH">
                <a:cs typeface="Arial" charset="0"/>
              </a:rPr>
              <a:pPr fontAlgn="base">
                <a:spcBef>
                  <a:spcPct val="0"/>
                </a:spcBef>
                <a:spcAft>
                  <a:spcPct val="0"/>
                </a:spcAft>
                <a:defRPr/>
              </a:pPr>
              <a:t>1</a:t>
            </a:fld>
            <a:endParaRPr lang="fr-CH">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BF2C81-CADE-48D8-93DD-B97AF0B8700A}" type="slidenum">
              <a:rPr lang="de-CH">
                <a:cs typeface="Arial" charset="0"/>
              </a:rPr>
              <a:pPr fontAlgn="base">
                <a:spcBef>
                  <a:spcPct val="0"/>
                </a:spcBef>
                <a:spcAft>
                  <a:spcPct val="0"/>
                </a:spcAft>
                <a:defRPr/>
              </a:pPr>
              <a:t>14</a:t>
            </a:fld>
            <a:endParaRPr lang="de-CH">
              <a:cs typeface="Arial"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de-DE" smtClean="0"/>
              <a:t>Sur une couverture POLYCOM  (Groupe 010 par exemple) le terminal s‘annoncera chaque fois dans le canton qu‘il traverse jusqu‘à son lieu d‘engagement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40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H" smtClean="0">
                <a:solidFill>
                  <a:srgbClr val="FF0000"/>
                </a:solidFill>
              </a:rPr>
              <a:t>Faire plusieur groupe et leur demander de faire des liaisons sur groupe 550 – 091 – 31 - 32</a:t>
            </a:r>
          </a:p>
        </p:txBody>
      </p:sp>
      <p:sp>
        <p:nvSpPr>
          <p:cNvPr id="6041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60E3F5-FE49-49D9-9653-AF794AAFE864}" type="slidenum">
              <a:rPr lang="de-CH">
                <a:cs typeface="Arial" charset="0"/>
              </a:rPr>
              <a:pPr fontAlgn="base">
                <a:spcBef>
                  <a:spcPct val="0"/>
                </a:spcBef>
                <a:spcAft>
                  <a:spcPct val="0"/>
                </a:spcAft>
                <a:defRPr/>
              </a:pPr>
              <a:t>15</a:t>
            </a:fld>
            <a:endParaRPr lang="de-CH">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60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H" smtClean="0"/>
              <a:t>Expliquer sur les 3 prochains clichés le Mode Scan avec l’échange automatique du Mode groupe en cas de communication</a:t>
            </a:r>
          </a:p>
        </p:txBody>
      </p:sp>
      <p:sp>
        <p:nvSpPr>
          <p:cNvPr id="675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E22300-5104-4748-8042-C0BB6A18AD0C}" type="slidenum">
              <a:rPr lang="de-CH">
                <a:cs typeface="Arial" charset="0"/>
              </a:rPr>
              <a:pPr fontAlgn="base">
                <a:spcBef>
                  <a:spcPct val="0"/>
                </a:spcBef>
                <a:spcAft>
                  <a:spcPct val="0"/>
                </a:spcAft>
                <a:defRPr/>
              </a:pPr>
              <a:t>16</a:t>
            </a:fld>
            <a:endParaRPr lang="de-CH">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81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H" smtClean="0"/>
              <a:t>- Si une discussion est engagée sur le violet le scan se logue sur l’autre groupe immédiatement et si quelque chose se passe sur le groupe prioritaire je n’ai pas l’information</a:t>
            </a:r>
          </a:p>
        </p:txBody>
      </p:sp>
      <p:sp>
        <p:nvSpPr>
          <p:cNvPr id="6963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C55C8A-942A-4B80-A115-5A105C71705F}" type="slidenum">
              <a:rPr lang="de-CH">
                <a:cs typeface="Arial" charset="0"/>
              </a:rPr>
              <a:pPr fontAlgn="base">
                <a:spcBef>
                  <a:spcPct val="0"/>
                </a:spcBef>
                <a:spcAft>
                  <a:spcPct val="0"/>
                </a:spcAft>
                <a:defRPr/>
              </a:pPr>
              <a:t>17</a:t>
            </a:fld>
            <a:endParaRPr lang="de-CH">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01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H" smtClean="0"/>
              <a:t>- Si une discussion est engagée sur le violet le scan se logue sur l’autre groupe immédiatement et si quelque chose se passe sur le groupe prioritaire je n’ai pas l’information</a:t>
            </a:r>
          </a:p>
        </p:txBody>
      </p:sp>
      <p:sp>
        <p:nvSpPr>
          <p:cNvPr id="7168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7CFA1E-99D7-4327-B5DC-05EB9464B09D}" type="slidenum">
              <a:rPr lang="de-CH">
                <a:cs typeface="Arial" charset="0"/>
              </a:rPr>
              <a:pPr fontAlgn="base">
                <a:spcBef>
                  <a:spcPct val="0"/>
                </a:spcBef>
                <a:spcAft>
                  <a:spcPct val="0"/>
                </a:spcAft>
                <a:defRPr/>
              </a:pPr>
              <a:t>18</a:t>
            </a:fld>
            <a:endParaRPr lang="de-CH">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22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H" smtClean="0"/>
              <a:t>Le scan ne permet pas d’écouter simultanément plusieurs communications (scan séquentiel) et cette manière peut s’avérer risquée car des informations importantes peuvent être perdues</a:t>
            </a:r>
          </a:p>
        </p:txBody>
      </p:sp>
      <p:sp>
        <p:nvSpPr>
          <p:cNvPr id="737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EB66CD-F37E-4DFE-B5F5-0AE1DC6C8854}" type="slidenum">
              <a:rPr lang="de-CH">
                <a:cs typeface="Arial" charset="0"/>
              </a:rPr>
              <a:pPr fontAlgn="base">
                <a:spcBef>
                  <a:spcPct val="0"/>
                </a:spcBef>
                <a:spcAft>
                  <a:spcPct val="0"/>
                </a:spcAft>
                <a:defRPr/>
              </a:pPr>
              <a:t>19</a:t>
            </a:fld>
            <a:endParaRPr lang="de-CH">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731ADD-2D97-46F7-B2E0-DF4A1862E36A}" type="slidenum">
              <a:rPr lang="de-CH">
                <a:cs typeface="Arial" charset="0"/>
              </a:rPr>
              <a:pPr fontAlgn="base">
                <a:spcBef>
                  <a:spcPct val="0"/>
                </a:spcBef>
                <a:spcAft>
                  <a:spcPct val="0"/>
                </a:spcAft>
                <a:defRPr/>
              </a:pPr>
              <a:t>20</a:t>
            </a:fld>
            <a:endParaRPr lang="de-CH">
              <a:cs typeface="Arial"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de-DE" smtClean="0"/>
              <a:t>- Présentation de la sélection du Scan Manière 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B66EBE-78C9-45A5-846E-8D1C2862EF6A}" type="slidenum">
              <a:rPr lang="de-CH">
                <a:cs typeface="Arial" charset="0"/>
              </a:rPr>
              <a:pPr fontAlgn="base">
                <a:spcBef>
                  <a:spcPct val="0"/>
                </a:spcBef>
                <a:spcAft>
                  <a:spcPct val="0"/>
                </a:spcAft>
                <a:defRPr/>
              </a:pPr>
              <a:t>21</a:t>
            </a:fld>
            <a:endParaRPr lang="de-CH">
              <a:cs typeface="Arial"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de-DE" smtClean="0"/>
              <a:t>- Présentation de la sélection du Scan Manière 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A037F-09B1-437F-BFD5-90502FBA15F7}" type="slidenum">
              <a:rPr lang="de-CH">
                <a:cs typeface="Arial" charset="0"/>
              </a:rPr>
              <a:pPr fontAlgn="base">
                <a:spcBef>
                  <a:spcPct val="0"/>
                </a:spcBef>
                <a:spcAft>
                  <a:spcPct val="0"/>
                </a:spcAft>
                <a:defRPr/>
              </a:pPr>
              <a:t>22</a:t>
            </a:fld>
            <a:endParaRPr lang="de-CH">
              <a:cs typeface="Arial"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de-DE" smtClean="0"/>
              <a:t>- Présenter l‘affichage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14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H" smtClean="0"/>
              <a:t>Faire scan sur groupe 550 – 553 – 091 - 012</a:t>
            </a:r>
          </a:p>
        </p:txBody>
      </p:sp>
      <p:sp>
        <p:nvSpPr>
          <p:cNvPr id="8294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F1E56-E7CA-41ED-A613-149CD840D6AC}" type="slidenum">
              <a:rPr lang="de-CH">
                <a:cs typeface="Arial" charset="0"/>
              </a:rPr>
              <a:pPr fontAlgn="base">
                <a:spcBef>
                  <a:spcPct val="0"/>
                </a:spcBef>
                <a:spcAft>
                  <a:spcPct val="0"/>
                </a:spcAft>
                <a:defRPr/>
              </a:pPr>
              <a:t>23</a:t>
            </a:fld>
            <a:endParaRPr lang="de-CH">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CH" smtClean="0"/>
              <a:t>Montre qu’une bonne formation est indispensable pour faire une bonne utilisation</a:t>
            </a:r>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45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H" smtClean="0"/>
              <a:t>L’appel général pourrait être établi depuis un terminal, toutefois La Suisse n’a pas souhaité intégrer cette possibilité dans le réseau POLYCOM. Il n’est donc possible d’effectuer un appel général que depuis une centrale d’intervention.</a:t>
            </a:r>
          </a:p>
        </p:txBody>
      </p:sp>
      <p:sp>
        <p:nvSpPr>
          <p:cNvPr id="8601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040076-3BF3-47DB-9623-91C8B40882DD}" type="slidenum">
              <a:rPr lang="de-CH">
                <a:cs typeface="Arial" charset="0"/>
              </a:rPr>
              <a:pPr fontAlgn="base">
                <a:spcBef>
                  <a:spcPct val="0"/>
                </a:spcBef>
                <a:spcAft>
                  <a:spcPct val="0"/>
                </a:spcAft>
                <a:defRPr/>
              </a:pPr>
              <a:t>24</a:t>
            </a:fld>
            <a:endParaRPr lang="de-CH">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B28B71-DDDB-4988-935C-332B9C246EA1}" type="slidenum">
              <a:rPr lang="de-CH">
                <a:cs typeface="Arial" charset="0"/>
              </a:rPr>
              <a:pPr fontAlgn="base">
                <a:spcBef>
                  <a:spcPct val="0"/>
                </a:spcBef>
                <a:spcAft>
                  <a:spcPct val="0"/>
                </a:spcAft>
                <a:defRPr/>
              </a:pPr>
              <a:t>25</a:t>
            </a:fld>
            <a:endParaRPr lang="de-CH">
              <a:cs typeface="Arial"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de-DE" smtClean="0"/>
              <a:t>- Présenter le display et l‘affichage.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86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H" smtClean="0"/>
          </a:p>
        </p:txBody>
      </p:sp>
      <p:sp>
        <p:nvSpPr>
          <p:cNvPr id="9011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F26473-7C5F-4C59-BC3B-7AC1C41DA69F}" type="slidenum">
              <a:rPr lang="fr-CH">
                <a:cs typeface="Arial" charset="0"/>
              </a:rPr>
              <a:pPr fontAlgn="base">
                <a:spcBef>
                  <a:spcPct val="0"/>
                </a:spcBef>
                <a:spcAft>
                  <a:spcPct val="0"/>
                </a:spcAft>
                <a:defRPr/>
              </a:pPr>
              <a:t>26</a:t>
            </a:fld>
            <a:endParaRPr lang="fr-CH">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701CB2-646C-4A96-BDBD-658E8479BC04}" type="slidenum">
              <a:rPr lang="de-CH">
                <a:cs typeface="Arial" charset="0"/>
              </a:rPr>
              <a:pPr fontAlgn="base">
                <a:spcBef>
                  <a:spcPct val="0"/>
                </a:spcBef>
                <a:spcAft>
                  <a:spcPct val="0"/>
                </a:spcAft>
                <a:defRPr/>
              </a:pPr>
              <a:t>27</a:t>
            </a:fld>
            <a:endParaRPr lang="de-CH">
              <a:cs typeface="Arial"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de-DE" smtClean="0"/>
              <a:t>Présenter l‘affichage et demandé aux participants dans quel cas nous nous trouvons ici</a:t>
            </a:r>
          </a:p>
          <a:p>
            <a:pPr eaLnBrk="1" hangingPunct="1">
              <a:spcBef>
                <a:spcPct val="0"/>
              </a:spcBef>
            </a:pPr>
            <a:endParaRPr lang="de-DE" smtClean="0"/>
          </a:p>
          <a:p>
            <a:pPr eaLnBrk="1" hangingPunct="1">
              <a:spcBef>
                <a:spcPct val="0"/>
              </a:spcBef>
            </a:pPr>
            <a:r>
              <a:rPr lang="de-DE" smtClean="0"/>
              <a:t>- Une entité (autre que police) qui cherche à joindre une personne de la police dans le même réseau</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8F5B40-6D36-4E35-852C-68614C462CB0}" type="slidenum">
              <a:rPr lang="de-CH">
                <a:cs typeface="Arial" charset="0"/>
              </a:rPr>
              <a:pPr fontAlgn="base">
                <a:spcBef>
                  <a:spcPct val="0"/>
                </a:spcBef>
                <a:spcAft>
                  <a:spcPct val="0"/>
                </a:spcAft>
                <a:defRPr/>
              </a:pPr>
              <a:t>28</a:t>
            </a:fld>
            <a:endParaRPr lang="de-CH">
              <a:cs typeface="Arial" charset="0"/>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de-DE" smtClean="0"/>
              <a:t>Présenter l‘affichage et demandé aux participants dans quel cas nous nous trouvons ici</a:t>
            </a:r>
          </a:p>
          <a:p>
            <a:pPr eaLnBrk="1" hangingPunct="1">
              <a:spcBef>
                <a:spcPct val="0"/>
              </a:spcBef>
            </a:pPr>
            <a:endParaRPr lang="de-DE" smtClean="0"/>
          </a:p>
          <a:p>
            <a:pPr eaLnBrk="1" hangingPunct="1">
              <a:spcBef>
                <a:spcPct val="0"/>
              </a:spcBef>
            </a:pPr>
            <a:r>
              <a:rPr lang="de-DE" smtClean="0"/>
              <a:t>- Une entité (autre que police) qui cherche à joindre une personne de la police dans le même réseau</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47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fr-CH" smtClean="0"/>
          </a:p>
        </p:txBody>
      </p:sp>
      <p:sp>
        <p:nvSpPr>
          <p:cNvPr id="9625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A7B731-0C18-4DF6-9F97-02117B24432C}" type="slidenum">
              <a:rPr lang="de-CH">
                <a:cs typeface="Arial" charset="0"/>
              </a:rPr>
              <a:pPr fontAlgn="base">
                <a:spcBef>
                  <a:spcPct val="0"/>
                </a:spcBef>
                <a:spcAft>
                  <a:spcPct val="0"/>
                </a:spcAft>
                <a:defRPr/>
              </a:pPr>
              <a:t>29</a:t>
            </a:fld>
            <a:endParaRPr lang="de-CH">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88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fr-CH" smtClean="0"/>
              <a:t> Explication sur l’appel de détresse et le mode de fonctionnement</a:t>
            </a:r>
          </a:p>
          <a:p>
            <a:pPr eaLnBrk="1" hangingPunct="1">
              <a:spcBef>
                <a:spcPct val="0"/>
              </a:spcBef>
              <a:buFontTx/>
              <a:buChar char="-"/>
            </a:pPr>
            <a:r>
              <a:rPr lang="fr-CH" smtClean="0"/>
              <a:t> Ne jamais interrompre le processus de l’appel de détresse (expliqué pourquoi) « procès verbal de communication »</a:t>
            </a:r>
          </a:p>
          <a:p>
            <a:pPr eaLnBrk="1" hangingPunct="1">
              <a:spcBef>
                <a:spcPct val="0"/>
              </a:spcBef>
              <a:buFontTx/>
              <a:buChar char="-"/>
            </a:pPr>
            <a:r>
              <a:rPr lang="fr-CH" smtClean="0"/>
              <a:t> Effectuer un appel de détresse et expliquer ce qu’il se passe depuis la centrale</a:t>
            </a:r>
          </a:p>
          <a:p>
            <a:pPr eaLnBrk="1" hangingPunct="1">
              <a:spcBef>
                <a:spcPct val="0"/>
              </a:spcBef>
              <a:buFontTx/>
              <a:buChar char="-"/>
            </a:pPr>
            <a:r>
              <a:rPr lang="fr-CH" smtClean="0"/>
              <a:t> Effectuer un deuxième appel de détresse sans prendre l’appel à la centrale et présenté ce qui se passe à la centrale </a:t>
            </a:r>
          </a:p>
        </p:txBody>
      </p:sp>
      <p:sp>
        <p:nvSpPr>
          <p:cNvPr id="1003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C89E2C-4B99-4AF1-B787-40DD3222D262}" type="slidenum">
              <a:rPr lang="de-CH">
                <a:cs typeface="Arial" charset="0"/>
              </a:rPr>
              <a:pPr fontAlgn="base">
                <a:spcBef>
                  <a:spcPct val="0"/>
                </a:spcBef>
                <a:spcAft>
                  <a:spcPct val="0"/>
                </a:spcAft>
                <a:defRPr/>
              </a:pPr>
              <a:t>31</a:t>
            </a:fld>
            <a:endParaRPr lang="de-CH">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08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fr-CH" smtClean="0"/>
          </a:p>
        </p:txBody>
      </p:sp>
      <p:sp>
        <p:nvSpPr>
          <p:cNvPr id="10240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CCA338-249A-44A2-AD38-0046A5861B9F}" type="slidenum">
              <a:rPr lang="de-CH">
                <a:cs typeface="Arial" charset="0"/>
              </a:rPr>
              <a:pPr fontAlgn="base">
                <a:spcBef>
                  <a:spcPct val="0"/>
                </a:spcBef>
                <a:spcAft>
                  <a:spcPct val="0"/>
                </a:spcAft>
                <a:defRPr/>
              </a:pPr>
              <a:t>32</a:t>
            </a:fld>
            <a:endParaRPr lang="de-CH">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B4BCE9-BB2A-4629-BAF7-E0A2C404391F}" type="slidenum">
              <a:rPr lang="de-CH">
                <a:cs typeface="Arial" charset="0"/>
              </a:rPr>
              <a:pPr fontAlgn="base">
                <a:spcBef>
                  <a:spcPct val="0"/>
                </a:spcBef>
                <a:spcAft>
                  <a:spcPct val="0"/>
                </a:spcAft>
                <a:defRPr/>
              </a:pPr>
              <a:t>33</a:t>
            </a:fld>
            <a:endParaRPr lang="de-CH">
              <a:cs typeface="Arial" charset="0"/>
            </a:endParaRPr>
          </a:p>
        </p:txBody>
      </p:sp>
      <p:sp>
        <p:nvSpPr>
          <p:cNvPr id="83970"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8397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B7D362-9FC3-4336-9E12-06A0BBF0DC87}" type="slidenum">
              <a:rPr lang="de-CH">
                <a:cs typeface="Arial" charset="0"/>
              </a:rPr>
              <a:pPr fontAlgn="base">
                <a:spcBef>
                  <a:spcPct val="0"/>
                </a:spcBef>
                <a:spcAft>
                  <a:spcPct val="0"/>
                </a:spcAft>
                <a:defRPr/>
              </a:pPr>
              <a:t>34</a:t>
            </a:fld>
            <a:endParaRPr lang="de-CH">
              <a:cs typeface="Arial" charset="0"/>
            </a:endParaRPr>
          </a:p>
        </p:txBody>
      </p:sp>
      <p:sp>
        <p:nvSpPr>
          <p:cNvPr id="87042"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8704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FAB8D2-1225-4545-BC10-BC1CEE78D915}" type="slidenum">
              <a:rPr lang="de-CH">
                <a:cs typeface="Arial" charset="0"/>
              </a:rPr>
              <a:pPr fontAlgn="base">
                <a:spcBef>
                  <a:spcPct val="0"/>
                </a:spcBef>
                <a:spcAft>
                  <a:spcPct val="0"/>
                </a:spcAft>
                <a:defRPr/>
              </a:pPr>
              <a:t>4</a:t>
            </a:fld>
            <a:endParaRPr lang="de-CH">
              <a:cs typeface="Arial"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de-DE" smtClean="0"/>
              <a:t>Présenter que  sur le display, aucune communication n‘est entendue. Toutefois la centrale ou un autre utilisateur peut vous atteindre par l‘intermédiaire d‘un appel individuel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90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H" smtClean="0">
              <a:solidFill>
                <a:srgbClr val="FF0000"/>
              </a:solidFill>
            </a:endParaRPr>
          </a:p>
        </p:txBody>
      </p:sp>
      <p:sp>
        <p:nvSpPr>
          <p:cNvPr id="11264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D76F32-EAD9-407D-8928-DA52BDF84C41}" type="slidenum">
              <a:rPr lang="de-CH">
                <a:cs typeface="Arial" charset="0"/>
              </a:rPr>
              <a:pPr fontAlgn="base">
                <a:spcBef>
                  <a:spcPct val="0"/>
                </a:spcBef>
                <a:spcAft>
                  <a:spcPct val="0"/>
                </a:spcAft>
                <a:defRPr/>
              </a:pPr>
              <a:t>35</a:t>
            </a:fld>
            <a:endParaRPr lang="de-CH">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6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H" smtClean="0"/>
          </a:p>
        </p:txBody>
      </p:sp>
      <p:sp>
        <p:nvSpPr>
          <p:cNvPr id="2969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ED9D68-25CF-4157-9719-4594D6BC95E9}" type="slidenum">
              <a:rPr lang="fr-CH">
                <a:cs typeface="Arial" charset="0"/>
              </a:rPr>
              <a:pPr fontAlgn="base">
                <a:spcBef>
                  <a:spcPct val="0"/>
                </a:spcBef>
                <a:spcAft>
                  <a:spcPct val="0"/>
                </a:spcAft>
                <a:defRPr/>
              </a:pPr>
              <a:t>5</a:t>
            </a:fld>
            <a:endParaRPr lang="fr-CH">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B9FB9-43B9-4CA8-863D-E487241BE485}" type="slidenum">
              <a:rPr lang="de-CH">
                <a:cs typeface="Arial" charset="0"/>
              </a:rPr>
              <a:pPr fontAlgn="base">
                <a:spcBef>
                  <a:spcPct val="0"/>
                </a:spcBef>
                <a:spcAft>
                  <a:spcPct val="0"/>
                </a:spcAft>
                <a:defRPr/>
              </a:pPr>
              <a:t>6</a:t>
            </a:fld>
            <a:endParaRPr lang="de-CH">
              <a:cs typeface="Arial"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de-CH" smtClean="0">
                <a:latin typeface="Arial" charset="0"/>
                <a:cs typeface="Arial" charset="0"/>
              </a:rPr>
              <a:t>- Explication de l‘insertion d‘un canal en Mode DIR</a:t>
            </a:r>
          </a:p>
          <a:p>
            <a:pPr eaLnBrk="1" hangingPunct="1">
              <a:spcBef>
                <a:spcPct val="0"/>
              </a:spcBef>
            </a:pPr>
            <a:endParaRPr lang="de-CH" smtClean="0">
              <a:latin typeface="Arial" charset="0"/>
              <a:cs typeface="Arial" charset="0"/>
            </a:endParaRPr>
          </a:p>
          <a:p>
            <a:pPr eaLnBrk="1" hangingPunct="1">
              <a:spcBef>
                <a:spcPct val="0"/>
              </a:spcBef>
            </a:pPr>
            <a:r>
              <a:rPr lang="de-CH" smtClean="0">
                <a:latin typeface="Arial" charset="0"/>
                <a:cs typeface="Arial" charset="0"/>
              </a:rPr>
              <a:t>- Présenter le symbole antenne traçé et le symbole central qui représente l‘antenne du terminal qui émet</a:t>
            </a:r>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17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fr-CH" smtClean="0">
                <a:solidFill>
                  <a:srgbClr val="FF0000"/>
                </a:solidFill>
              </a:rPr>
              <a:t>Faire 2 groupes et demander de faire des manipulations et appels</a:t>
            </a:r>
          </a:p>
        </p:txBody>
      </p:sp>
      <p:sp>
        <p:nvSpPr>
          <p:cNvPr id="3584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FBD340-A7BB-46E8-AF54-EC3406C55CD1}" type="slidenum">
              <a:rPr lang="de-CH">
                <a:cs typeface="Arial" charset="0"/>
              </a:rPr>
              <a:pPr fontAlgn="base">
                <a:spcBef>
                  <a:spcPct val="0"/>
                </a:spcBef>
                <a:spcAft>
                  <a:spcPct val="0"/>
                </a:spcAft>
                <a:defRPr/>
              </a:pPr>
              <a:t>8</a:t>
            </a:fld>
            <a:endParaRPr lang="de-CH">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37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H" smtClean="0"/>
          </a:p>
        </p:txBody>
      </p:sp>
      <p:sp>
        <p:nvSpPr>
          <p:cNvPr id="5837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C0AAFB-66E1-438C-B44E-36603BC503DD}" type="slidenum">
              <a:rPr lang="de-CH">
                <a:cs typeface="Arial" charset="0"/>
              </a:rPr>
              <a:pPr fontAlgn="base">
                <a:spcBef>
                  <a:spcPct val="0"/>
                </a:spcBef>
                <a:spcAft>
                  <a:spcPct val="0"/>
                </a:spcAft>
                <a:defRPr/>
              </a:pPr>
              <a:t>9</a:t>
            </a:fld>
            <a:endParaRPr lang="de-CH">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9D1FCC-5BB7-4D5F-A3A3-C4765A32E182}" type="slidenum">
              <a:rPr lang="de-CH">
                <a:cs typeface="Arial" charset="0"/>
              </a:rPr>
              <a:pPr fontAlgn="base">
                <a:spcBef>
                  <a:spcPct val="0"/>
                </a:spcBef>
                <a:spcAft>
                  <a:spcPct val="0"/>
                </a:spcAft>
                <a:defRPr/>
              </a:pPr>
              <a:t>10</a:t>
            </a:fld>
            <a:endParaRPr lang="de-CH">
              <a:cs typeface="Arial" charset="0"/>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fr-FR"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47E9A2-A5E5-4148-8B15-8A8C53C0C41C}" type="slidenum">
              <a:rPr lang="de-CH">
                <a:cs typeface="Arial" charset="0"/>
              </a:rPr>
              <a:pPr fontAlgn="base">
                <a:spcBef>
                  <a:spcPct val="0"/>
                </a:spcBef>
                <a:spcAft>
                  <a:spcPct val="0"/>
                </a:spcAft>
                <a:defRPr/>
              </a:pPr>
              <a:t>11</a:t>
            </a:fld>
            <a:endParaRPr lang="de-CH">
              <a:cs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r>
              <a:rPr lang="de-DE" smtClean="0"/>
              <a:t>Un participant (désigné) touche le bouton d‘appel</a:t>
            </a:r>
          </a:p>
          <a:p>
            <a:pPr eaLnBrk="1" hangingPunct="1">
              <a:spcBef>
                <a:spcPct val="0"/>
              </a:spcBef>
            </a:pPr>
            <a:r>
              <a:rPr lang="de-DE" smtClean="0"/>
              <a:t>- Présentation de la synchronisation des clés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de-CH"/>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CB025-6BB3-491E-A900-D408E2EF1834}" type="datetimeFigureOut">
              <a:rPr lang="de-CH"/>
              <a:pPr>
                <a:defRPr/>
              </a:pPr>
              <a:t>26.02.2014</a:t>
            </a:fld>
            <a:endParaRPr lang="de-CH"/>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CH"/>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09E78A2-8B08-4E05-929A-220361370136}" type="slidenum">
              <a:rPr lang="de-CH"/>
              <a:pPr>
                <a:defRPr/>
              </a:pPr>
              <a:t>‹N°›</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de-CH"/>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7213E57-C710-4453-9B7E-C7DBE93F9962}" type="datetimeFigureOut">
              <a:rPr lang="de-CH"/>
              <a:pPr>
                <a:defRPr/>
              </a:pPr>
              <a:t>26.02.2014</a:t>
            </a:fld>
            <a:endParaRPr lang="de-CH"/>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CH"/>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929F9E-EA94-4E57-95CB-3911221A1FAE}" type="slidenum">
              <a:rPr lang="de-CH"/>
              <a:pPr>
                <a:defRPr/>
              </a:pPr>
              <a:t>‹N°›</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268413" y="279400"/>
            <a:ext cx="7461250" cy="989013"/>
          </a:xfrm>
          <a:prstGeom prst="rect">
            <a:avLst/>
          </a:prstGeom>
        </p:spPr>
        <p:txBody>
          <a:bodyPr/>
          <a:lstStyle/>
          <a:p>
            <a:r>
              <a:rPr lang="de-DE" smtClean="0"/>
              <a:t>Titelmasterformat durch Klicken bearbeiten</a:t>
            </a:r>
            <a:endParaRPr lang="de-CH"/>
          </a:p>
        </p:txBody>
      </p:sp>
      <p:sp>
        <p:nvSpPr>
          <p:cNvPr id="3" name="Tabellenplatzhalter 2"/>
          <p:cNvSpPr>
            <a:spLocks noGrp="1"/>
          </p:cNvSpPr>
          <p:nvPr>
            <p:ph type="tbl" idx="1"/>
          </p:nvPr>
        </p:nvSpPr>
        <p:spPr>
          <a:xfrm>
            <a:off x="1285875" y="1449388"/>
            <a:ext cx="7475538" cy="4716462"/>
          </a:xfrm>
          <a:prstGeom prst="rect">
            <a:avLst/>
          </a:prstGeom>
        </p:spPr>
        <p:txBody>
          <a:bodyPr/>
          <a:lstStyle/>
          <a:p>
            <a:pPr lvl="0"/>
            <a:endParaRPr lang="de-CH" noProof="0" smtClean="0"/>
          </a:p>
        </p:txBody>
      </p:sp>
      <p:sp>
        <p:nvSpPr>
          <p:cNvPr id="4" name="Rectangle 8"/>
          <p:cNvSpPr>
            <a:spLocks noGrp="1" noChangeArrowheads="1"/>
          </p:cNvSpPr>
          <p:nvPr>
            <p:ph type="ftr" sz="quarter" idx="10"/>
          </p:nvPr>
        </p:nvSpPr>
        <p:spPr>
          <a:xfrm>
            <a:off x="1196975" y="6327775"/>
            <a:ext cx="4318000" cy="215900"/>
          </a:xfrm>
          <a:prstGeom prst="rect">
            <a:avLst/>
          </a:prstGeom>
        </p:spPr>
        <p:txBody>
          <a:bodyPr/>
          <a:lstStyle>
            <a:lvl1pPr fontAlgn="auto">
              <a:spcBef>
                <a:spcPts val="0"/>
              </a:spcBef>
              <a:spcAft>
                <a:spcPts val="0"/>
              </a:spcAft>
              <a:defRPr>
                <a:latin typeface="+mn-lt"/>
                <a:cs typeface="+mn-cs"/>
              </a:defRPr>
            </a:lvl1pPr>
          </a:lstStyle>
          <a:p>
            <a:pPr>
              <a:defRPr/>
            </a:pPr>
            <a:r>
              <a:rPr lang="de-DE"/>
              <a:t>OFPP Rev.01.2011, V3.1.1</a:t>
            </a:r>
          </a:p>
        </p:txBody>
      </p:sp>
      <p:sp>
        <p:nvSpPr>
          <p:cNvPr id="5" name="Rectangle 9"/>
          <p:cNvSpPr>
            <a:spLocks noGrp="1" noChangeArrowheads="1"/>
          </p:cNvSpPr>
          <p:nvPr>
            <p:ph type="dt" sz="half" idx="11"/>
          </p:nvPr>
        </p:nvSpPr>
        <p:spPr>
          <a:xfrm>
            <a:off x="1196975" y="6165850"/>
            <a:ext cx="4318000" cy="215900"/>
          </a:xfrm>
          <a:prstGeom prst="rect">
            <a:avLst/>
          </a:prstGeom>
        </p:spPr>
        <p:txBody>
          <a:bodyPr/>
          <a:lstStyle>
            <a:lvl1pPr fontAlgn="auto">
              <a:spcBef>
                <a:spcPts val="0"/>
              </a:spcBef>
              <a:spcAft>
                <a:spcPts val="0"/>
              </a:spcAft>
              <a:defRPr>
                <a:latin typeface="+mn-lt"/>
                <a:cs typeface="+mn-cs"/>
              </a:defRPr>
            </a:lvl1pPr>
          </a:lstStyle>
          <a:p>
            <a:pPr>
              <a:defRPr/>
            </a:pPr>
            <a:r>
              <a:rPr lang="de-DE"/>
              <a:t>Appareil radio portatif et mobile G3, Modes d'exploitation et services</a:t>
            </a:r>
            <a:endParaRPr lang="de-DE" sz="60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1268413" y="279400"/>
            <a:ext cx="7461250" cy="989013"/>
          </a:xfrm>
          <a:prstGeom prst="rect">
            <a:avLst/>
          </a:prstGeom>
        </p:spPr>
        <p:txBody>
          <a:bodyPr/>
          <a:lstStyle/>
          <a:p>
            <a:r>
              <a:rPr lang="de-DE" smtClean="0"/>
              <a:t>Titelmasterformat durch Klicken bearbeiten</a:t>
            </a:r>
            <a:endParaRPr lang="de-CH"/>
          </a:p>
        </p:txBody>
      </p:sp>
      <p:sp>
        <p:nvSpPr>
          <p:cNvPr id="3" name="Inhaltsplatzhalter 2"/>
          <p:cNvSpPr>
            <a:spLocks noGrp="1"/>
          </p:cNvSpPr>
          <p:nvPr>
            <p:ph sz="quarter" idx="1"/>
          </p:nvPr>
        </p:nvSpPr>
        <p:spPr>
          <a:xfrm>
            <a:off x="1285875" y="1449388"/>
            <a:ext cx="3660775" cy="2281237"/>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quarter" idx="2"/>
          </p:nvPr>
        </p:nvSpPr>
        <p:spPr>
          <a:xfrm>
            <a:off x="5099050" y="1449388"/>
            <a:ext cx="3662363" cy="2281237"/>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Inhaltsplatzhalter 4"/>
          <p:cNvSpPr>
            <a:spLocks noGrp="1"/>
          </p:cNvSpPr>
          <p:nvPr>
            <p:ph sz="quarter" idx="3"/>
          </p:nvPr>
        </p:nvSpPr>
        <p:spPr>
          <a:xfrm>
            <a:off x="1285875" y="3883025"/>
            <a:ext cx="3660775" cy="22828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Inhaltsplatzhalter 5"/>
          <p:cNvSpPr>
            <a:spLocks noGrp="1"/>
          </p:cNvSpPr>
          <p:nvPr>
            <p:ph sz="quarter" idx="4"/>
          </p:nvPr>
        </p:nvSpPr>
        <p:spPr>
          <a:xfrm>
            <a:off x="5099050" y="3883025"/>
            <a:ext cx="3662363" cy="2282825"/>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8"/>
          <p:cNvSpPr>
            <a:spLocks noGrp="1" noChangeArrowheads="1"/>
          </p:cNvSpPr>
          <p:nvPr>
            <p:ph type="ftr" sz="quarter" idx="10"/>
          </p:nvPr>
        </p:nvSpPr>
        <p:spPr>
          <a:xfrm>
            <a:off x="1196975" y="6327775"/>
            <a:ext cx="4318000" cy="215900"/>
          </a:xfrm>
          <a:prstGeom prst="rect">
            <a:avLst/>
          </a:prstGeom>
        </p:spPr>
        <p:txBody>
          <a:bodyPr/>
          <a:lstStyle>
            <a:lvl1pPr fontAlgn="auto">
              <a:spcBef>
                <a:spcPts val="0"/>
              </a:spcBef>
              <a:spcAft>
                <a:spcPts val="0"/>
              </a:spcAft>
              <a:defRPr>
                <a:latin typeface="+mn-lt"/>
                <a:cs typeface="+mn-cs"/>
              </a:defRPr>
            </a:lvl1pPr>
          </a:lstStyle>
          <a:p>
            <a:pPr>
              <a:defRPr/>
            </a:pPr>
            <a:r>
              <a:rPr lang="de-DE"/>
              <a:t>OFPP Rev.01.2011, V3.1.1</a:t>
            </a:r>
          </a:p>
        </p:txBody>
      </p:sp>
      <p:sp>
        <p:nvSpPr>
          <p:cNvPr id="8" name="Rectangle 9"/>
          <p:cNvSpPr>
            <a:spLocks noGrp="1" noChangeArrowheads="1"/>
          </p:cNvSpPr>
          <p:nvPr>
            <p:ph type="dt" sz="half" idx="11"/>
          </p:nvPr>
        </p:nvSpPr>
        <p:spPr>
          <a:xfrm>
            <a:off x="1196975" y="6165850"/>
            <a:ext cx="4318000" cy="215900"/>
          </a:xfrm>
          <a:prstGeom prst="rect">
            <a:avLst/>
          </a:prstGeom>
        </p:spPr>
        <p:txBody>
          <a:bodyPr/>
          <a:lstStyle>
            <a:lvl1pPr fontAlgn="auto">
              <a:spcBef>
                <a:spcPts val="0"/>
              </a:spcBef>
              <a:spcAft>
                <a:spcPts val="0"/>
              </a:spcAft>
              <a:defRPr>
                <a:latin typeface="+mn-lt"/>
                <a:cs typeface="+mn-cs"/>
              </a:defRPr>
            </a:lvl1pPr>
          </a:lstStyle>
          <a:p>
            <a:pPr>
              <a:defRPr/>
            </a:pPr>
            <a:r>
              <a:rPr lang="de-DE"/>
              <a:t>Appareil radio portatif et mobile G3, Modes d'exploitation et services</a:t>
            </a:r>
            <a:endParaRPr lang="de-DE" sz="60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de-CH"/>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C2A8E6-6D3B-4EC8-A3F6-5285F14F6052}" type="datetimeFigureOut">
              <a:rPr lang="de-CH"/>
              <a:pPr>
                <a:defRPr/>
              </a:pPr>
              <a:t>26.02.2014</a:t>
            </a:fld>
            <a:endParaRPr lang="de-CH"/>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CH"/>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8FB34C-5B7D-4A70-89D0-72D8A4E44C5F}" type="slidenum">
              <a:rPr lang="de-CH"/>
              <a:pPr>
                <a:defRPr/>
              </a:pPr>
              <a:t>‹N°›</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de-CH"/>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9D57A4-3710-4427-AE1A-002D8CD23B74}" type="datetimeFigureOut">
              <a:rPr lang="de-CH"/>
              <a:pPr>
                <a:defRPr/>
              </a:pPr>
              <a:t>26.02.2014</a:t>
            </a:fld>
            <a:endParaRPr lang="de-CH"/>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CH"/>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FA323EC-052F-4ECF-93A0-3BC4C20850DB}" type="slidenum">
              <a:rPr lang="de-CH"/>
              <a:pPr>
                <a:defRPr/>
              </a:pPr>
              <a:t>‹N°›</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de-CH"/>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40DFB2F-E836-419A-B92F-7654DBAD6A8E}" type="datetimeFigureOut">
              <a:rPr lang="de-CH"/>
              <a:pPr>
                <a:defRPr/>
              </a:pPr>
              <a:t>26.02.2014</a:t>
            </a:fld>
            <a:endParaRPr lang="de-CH"/>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CH"/>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5C594F0-0768-486E-9727-DD91BF8509B9}" type="slidenum">
              <a:rPr lang="de-CH"/>
              <a:pPr>
                <a:defRPr/>
              </a:pPr>
              <a:t>‹N°›</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de-CH"/>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BE2637B-A2D8-405E-8424-06AB7D298468}" type="datetimeFigureOut">
              <a:rPr lang="de-CH"/>
              <a:pPr>
                <a:defRPr/>
              </a:pPr>
              <a:t>26.02.2014</a:t>
            </a:fld>
            <a:endParaRPr lang="de-CH"/>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CH"/>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B69751-C54B-40BE-9BE5-C0BC3809E167}" type="slidenum">
              <a:rPr lang="de-CH"/>
              <a:pPr>
                <a:defRPr/>
              </a:pPr>
              <a:t>‹N°›</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de-CH"/>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ECD2CE3-5298-48FD-BFC4-EA9B8DD78435}" type="datetimeFigureOut">
              <a:rPr lang="de-CH"/>
              <a:pPr>
                <a:defRPr/>
              </a:pPr>
              <a:t>26.02.2014</a:t>
            </a:fld>
            <a:endParaRPr lang="de-CH"/>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CH"/>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507E8B-83FC-49A7-9E49-6FEA72A8E60E}" type="slidenum">
              <a:rPr lang="de-CH"/>
              <a:pPr>
                <a:defRPr/>
              </a:pPr>
              <a:t>‹N°›</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70A00EB-5313-412D-8858-FD12B967600B}" type="datetimeFigureOut">
              <a:rPr lang="de-CH"/>
              <a:pPr>
                <a:defRPr/>
              </a:pPr>
              <a:t>26.02.2014</a:t>
            </a:fld>
            <a:endParaRPr lang="de-CH"/>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CH"/>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7EE554-EE12-435D-91D4-0EA3EB268264}" type="slidenum">
              <a:rPr lang="de-CH"/>
              <a:pPr>
                <a:defRPr/>
              </a:pPr>
              <a:t>‹N°›</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de-CH"/>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9A579F-06C6-4FB4-A492-DE912C89E980}" type="datetimeFigureOut">
              <a:rPr lang="de-CH"/>
              <a:pPr>
                <a:defRPr/>
              </a:pPr>
              <a:t>26.02.2014</a:t>
            </a:fld>
            <a:endParaRPr lang="de-CH"/>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CH"/>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4D8B6DB-A67C-470F-9E98-05833395985F}" type="slidenum">
              <a:rPr lang="de-CH"/>
              <a:pPr>
                <a:defRPr/>
              </a:pPr>
              <a:t>‹N°›</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de-CH"/>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E08D1A-B105-4072-BD30-E84B85DCFE33}" type="datetimeFigureOut">
              <a:rPr lang="de-CH"/>
              <a:pPr>
                <a:defRPr/>
              </a:pPr>
              <a:t>26.02.2014</a:t>
            </a:fld>
            <a:endParaRPr lang="de-CH"/>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CH"/>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FF03873-71D3-436F-B264-A5AF6AEE6A71}" type="slidenum">
              <a:rPr lang="de-CH"/>
              <a:pPr>
                <a:defRPr/>
              </a:pPr>
              <a:t>‹N°›</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3175" y="6337300"/>
            <a:ext cx="9144000" cy="523875"/>
          </a:xfrm>
          <a:prstGeom prst="rect">
            <a:avLst/>
          </a:prstGeom>
          <a:gradFill rotWithShape="1">
            <a:gsLst>
              <a:gs pos="0">
                <a:srgbClr val="B2B2B2"/>
              </a:gs>
              <a:gs pos="100000">
                <a:schemeClr val="bg1"/>
              </a:gs>
            </a:gsLst>
            <a:lin ang="0" scaled="1"/>
          </a:gradFill>
          <a:ln w="9525">
            <a:noFill/>
            <a:miter lim="800000"/>
            <a:headEnd/>
            <a:tailEnd/>
          </a:ln>
          <a:effectLst/>
        </p:spPr>
        <p:txBody>
          <a:bodyPr wrap="none" anchor="ctr"/>
          <a:ls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fr-CH"/>
          </a:p>
        </p:txBody>
      </p:sp>
      <p:sp>
        <p:nvSpPr>
          <p:cNvPr id="15" name="Rectangle 14"/>
          <p:cNvSpPr>
            <a:spLocks noGrp="1" noChangeArrowheads="1"/>
          </p:cNvSpPr>
          <p:nvPr userDrawn="1"/>
        </p:nvSpPr>
        <p:spPr bwMode="auto">
          <a:xfrm>
            <a:off x="0" y="6681788"/>
            <a:ext cx="531813" cy="287337"/>
          </a:xfrm>
          <a:prstGeom prst="rect">
            <a:avLst/>
          </a:prstGeom>
          <a:noFill/>
          <a:ln>
            <a:noFill/>
          </a:ln>
          <a:effectLst/>
          <a:extLst/>
        </p:spPr>
        <p:txBody>
          <a:bodyPr/>
          <a:ls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5D12F4A-1687-44B1-9AC6-8058ADEFC8A8}" type="slidenum">
              <a:rPr lang="fr-CH" sz="800"/>
              <a:pPr>
                <a:defRPr/>
              </a:pPr>
              <a:t>‹N°›</a:t>
            </a:fld>
            <a:endParaRPr lang="fr-CH" sz="800" dirty="0"/>
          </a:p>
        </p:txBody>
      </p:sp>
      <p:pic>
        <p:nvPicPr>
          <p:cNvPr id="1028" name="Picture 2"/>
          <p:cNvPicPr>
            <a:picLocks noChangeAspect="1" noChangeArrowheads="1"/>
          </p:cNvPicPr>
          <p:nvPr userDrawn="1"/>
        </p:nvPicPr>
        <p:blipFill>
          <a:blip r:embed="rId15"/>
          <a:srcRect/>
          <a:stretch>
            <a:fillRect/>
          </a:stretch>
        </p:blipFill>
        <p:spPr bwMode="auto">
          <a:xfrm>
            <a:off x="8513763" y="6308725"/>
            <a:ext cx="606425" cy="549275"/>
          </a:xfrm>
          <a:prstGeom prst="rect">
            <a:avLst/>
          </a:prstGeom>
          <a:noFill/>
          <a:ln w="9525">
            <a:noFill/>
            <a:miter lim="800000"/>
            <a:headEnd/>
            <a:tailEnd/>
          </a:ln>
        </p:spPr>
      </p:pic>
      <p:sp>
        <p:nvSpPr>
          <p:cNvPr id="8" name="Rectangle 7"/>
          <p:cNvSpPr>
            <a:spLocks noChangeArrowheads="1"/>
          </p:cNvSpPr>
          <p:nvPr userDrawn="1"/>
        </p:nvSpPr>
        <p:spPr bwMode="auto">
          <a:xfrm>
            <a:off x="0" y="796"/>
            <a:ext cx="9144000" cy="188913"/>
          </a:xfrm>
          <a:prstGeom prst="rect">
            <a:avLst/>
          </a:prstGeom>
          <a:gradFill flip="none" rotWithShape="1">
            <a:gsLst>
              <a:gs pos="33000">
                <a:srgbClr val="FF0000"/>
              </a:gs>
              <a:gs pos="100000">
                <a:schemeClr val="bg1"/>
              </a:gs>
            </a:gsLst>
            <a:path path="circle">
              <a:fillToRect t="100000" r="100000"/>
            </a:path>
            <a:tileRect l="-100000" b="-100000"/>
          </a:gradFill>
          <a:ln w="9525">
            <a:noFill/>
            <a:miter lim="800000"/>
            <a:headEnd/>
            <a:tailEnd/>
          </a:ln>
          <a:effectLst/>
        </p:spPr>
        <p:txBody>
          <a:bodyPr wrap="none" anchor="ctr"/>
          <a:ls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fr-CH"/>
          </a:p>
        </p:txBody>
      </p:sp>
      <p:pic>
        <p:nvPicPr>
          <p:cNvPr id="1032" name="Picture 42" descr="logo_polycom"/>
          <p:cNvPicPr>
            <a:picLocks noChangeAspect="1" noChangeArrowheads="1"/>
          </p:cNvPicPr>
          <p:nvPr userDrawn="1"/>
        </p:nvPicPr>
        <p:blipFill>
          <a:blip r:embed="rId16"/>
          <a:srcRect/>
          <a:stretch>
            <a:fillRect/>
          </a:stretch>
        </p:blipFill>
        <p:spPr bwMode="auto">
          <a:xfrm>
            <a:off x="7856538" y="1588"/>
            <a:ext cx="1287462" cy="4937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0.png"/><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1.wmf"/><Relationship Id="rId5" Type="http://schemas.openxmlformats.org/officeDocument/2006/relationships/oleObject" Target="../embeddings/oleObject3.bin"/><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6.xml"/><Relationship Id="rId7"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9.jpeg"/><Relationship Id="rId11" Type="http://schemas.openxmlformats.org/officeDocument/2006/relationships/image" Target="../media/image42.png"/><Relationship Id="rId5" Type="http://schemas.openxmlformats.org/officeDocument/2006/relationships/image" Target="../media/image38.wmf"/><Relationship Id="rId10" Type="http://schemas.openxmlformats.org/officeDocument/2006/relationships/image" Target="../media/image41.png"/><Relationship Id="rId4" Type="http://schemas.openxmlformats.org/officeDocument/2006/relationships/oleObject" Target="../embeddings/oleObject4.bin"/><Relationship Id="rId9" Type="http://schemas.openxmlformats.org/officeDocument/2006/relationships/image" Target="../media/image31.wmf"/></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28.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4.png"/><Relationship Id="rId11" Type="http://schemas.openxmlformats.org/officeDocument/2006/relationships/image" Target="../media/image48.jpeg"/><Relationship Id="rId5" Type="http://schemas.openxmlformats.org/officeDocument/2006/relationships/oleObject" Target="../embeddings/oleObject6.bin"/><Relationship Id="rId10" Type="http://schemas.openxmlformats.org/officeDocument/2006/relationships/image" Target="../media/image46.png"/><Relationship Id="rId4" Type="http://schemas.openxmlformats.org/officeDocument/2006/relationships/image" Target="../media/image47.jpeg"/><Relationship Id="rId9"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9.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11" Type="http://schemas.openxmlformats.org/officeDocument/2006/relationships/image" Target="../media/image47.jpeg"/><Relationship Id="rId5" Type="http://schemas.openxmlformats.org/officeDocument/2006/relationships/image" Target="../media/image44.png"/><Relationship Id="rId10" Type="http://schemas.openxmlformats.org/officeDocument/2006/relationships/image" Target="../media/image15.jpeg"/><Relationship Id="rId4" Type="http://schemas.openxmlformats.org/officeDocument/2006/relationships/oleObject" Target="../embeddings/oleObject9.bin"/><Relationship Id="rId9"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1"/>
          <p:cNvSpPr>
            <a:spLocks noChangeArrowheads="1"/>
          </p:cNvSpPr>
          <p:nvPr/>
        </p:nvSpPr>
        <p:spPr bwMode="auto">
          <a:xfrm>
            <a:off x="1630363" y="260350"/>
            <a:ext cx="5884862" cy="849313"/>
          </a:xfrm>
          <a:prstGeom prst="rect">
            <a:avLst/>
          </a:prstGeom>
          <a:noFill/>
          <a:ln w="9525">
            <a:noFill/>
            <a:miter lim="800000"/>
            <a:headEnd/>
            <a:tailEnd/>
          </a:ln>
        </p:spPr>
        <p:txBody>
          <a:bodyPr lIns="92075" tIns="46038" rIns="92075" bIns="46038" anchor="b"/>
          <a:lstStyle/>
          <a:p>
            <a:pPr algn="ctr"/>
            <a:r>
              <a:rPr lang="fr-CH" sz="3200" b="1">
                <a:solidFill>
                  <a:srgbClr val="000000"/>
                </a:solidFill>
                <a:latin typeface="Calibri" pitchFamily="34" charset="0"/>
                <a:ea typeface="ＭＳ Ｐゴシック" pitchFamily="34" charset="-128"/>
                <a:sym typeface="Arial" charset="0"/>
              </a:rPr>
              <a:t>POLYCOM - Valais</a:t>
            </a:r>
          </a:p>
        </p:txBody>
      </p:sp>
      <p:sp>
        <p:nvSpPr>
          <p:cNvPr id="11" name="Text Box 3"/>
          <p:cNvSpPr txBox="1">
            <a:spLocks noChangeArrowheads="1"/>
          </p:cNvSpPr>
          <p:nvPr/>
        </p:nvSpPr>
        <p:spPr bwMode="auto">
          <a:xfrm>
            <a:off x="1714500" y="2786063"/>
            <a:ext cx="4471988" cy="6461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spcBef>
                <a:spcPts val="0"/>
              </a:spcBef>
              <a:spcAft>
                <a:spcPts val="0"/>
              </a:spcAft>
              <a:defRPr/>
            </a:pPr>
            <a:r>
              <a:rPr lang="fr-CH" sz="3600" dirty="0">
                <a:latin typeface="+mn-lt"/>
                <a:cs typeface="+mn-cs"/>
              </a:rPr>
              <a:t>3 Modes d’exploitation</a:t>
            </a:r>
            <a:endParaRPr lang="fr-FR" sz="3600" dirty="0">
              <a:latin typeface="+mn-lt"/>
              <a:cs typeface="+mn-cs"/>
            </a:endParaRPr>
          </a:p>
        </p:txBody>
      </p:sp>
      <p:cxnSp>
        <p:nvCxnSpPr>
          <p:cNvPr id="12" name="Connecteur droit 11"/>
          <p:cNvCxnSpPr/>
          <p:nvPr/>
        </p:nvCxnSpPr>
        <p:spPr>
          <a:xfrm>
            <a:off x="6186488" y="3144838"/>
            <a:ext cx="24177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10800000">
            <a:off x="428625" y="3143250"/>
            <a:ext cx="1071563"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8"/>
          <p:cNvSpPr txBox="1">
            <a:spLocks noChangeArrowheads="1"/>
          </p:cNvSpPr>
          <p:nvPr/>
        </p:nvSpPr>
        <p:spPr bwMode="auto">
          <a:xfrm>
            <a:off x="1763713" y="3357563"/>
            <a:ext cx="2281237" cy="7270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lnSpc>
                <a:spcPct val="130000"/>
              </a:lnSpc>
              <a:spcBef>
                <a:spcPts val="0"/>
              </a:spcBef>
              <a:spcAft>
                <a:spcPts val="0"/>
              </a:spcAft>
              <a:defRPr/>
            </a:pPr>
            <a:r>
              <a:rPr lang="fr-CH" sz="1600" dirty="0">
                <a:latin typeface="+mn-lt"/>
                <a:cs typeface="+mn-cs"/>
              </a:rPr>
              <a:t>4 Tactique d’engagement</a:t>
            </a:r>
          </a:p>
          <a:p>
            <a:pPr fontAlgn="auto">
              <a:lnSpc>
                <a:spcPct val="130000"/>
              </a:lnSpc>
              <a:spcBef>
                <a:spcPts val="0"/>
              </a:spcBef>
              <a:spcAft>
                <a:spcPts val="0"/>
              </a:spcAft>
              <a:defRPr/>
            </a:pPr>
            <a:r>
              <a:rPr lang="fr-CH" sz="1600" dirty="0">
                <a:latin typeface="+mn-lt"/>
                <a:cs typeface="+mn-cs"/>
              </a:rPr>
              <a:t>5 Test pratique</a:t>
            </a:r>
          </a:p>
        </p:txBody>
      </p:sp>
      <p:sp>
        <p:nvSpPr>
          <p:cNvPr id="16" name="Text Box 8"/>
          <p:cNvSpPr txBox="1">
            <a:spLocks noChangeArrowheads="1"/>
          </p:cNvSpPr>
          <p:nvPr/>
        </p:nvSpPr>
        <p:spPr bwMode="auto">
          <a:xfrm>
            <a:off x="1735138" y="2192338"/>
            <a:ext cx="3251200" cy="7318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auto">
              <a:lnSpc>
                <a:spcPct val="130000"/>
              </a:lnSpc>
              <a:spcBef>
                <a:spcPts val="0"/>
              </a:spcBef>
              <a:spcAft>
                <a:spcPts val="0"/>
              </a:spcAft>
              <a:defRPr/>
            </a:pPr>
            <a:r>
              <a:rPr lang="fr-CH" sz="1600" dirty="0">
                <a:latin typeface="+mn-lt"/>
                <a:cs typeface="+mn-cs"/>
              </a:rPr>
              <a:t>1 Généralités - Rappel</a:t>
            </a:r>
          </a:p>
          <a:p>
            <a:pPr fontAlgn="auto">
              <a:lnSpc>
                <a:spcPct val="130000"/>
              </a:lnSpc>
              <a:spcBef>
                <a:spcPts val="0"/>
              </a:spcBef>
              <a:spcAft>
                <a:spcPts val="0"/>
              </a:spcAft>
              <a:defRPr/>
            </a:pPr>
            <a:r>
              <a:rPr lang="fr-CH" sz="1600" dirty="0">
                <a:latin typeface="+mn-lt"/>
                <a:cs typeface="+mn-cs"/>
              </a:rPr>
              <a:t>2 Présentation TPH 700 - Accessoires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2197100" y="2203450"/>
            <a:ext cx="2200275" cy="488950"/>
          </a:xfrm>
          <a:prstGeom prst="rect">
            <a:avLst/>
          </a:prstGeom>
          <a:noFill/>
          <a:ln w="9525">
            <a:noFill/>
            <a:miter lim="800000"/>
            <a:headEnd/>
            <a:tailEnd/>
          </a:ln>
        </p:spPr>
        <p:txBody>
          <a:bodyPr wrap="none" lIns="0" tIns="0" rIns="0" bIns="0">
            <a:spAutoFit/>
          </a:bodyPr>
          <a:lstStyle/>
          <a:p>
            <a:r>
              <a:rPr lang="fr-CH" sz="1600">
                <a:solidFill>
                  <a:srgbClr val="000000"/>
                </a:solidFill>
                <a:latin typeface="Calibri" pitchFamily="34" charset="0"/>
              </a:rPr>
              <a:t>Avant la synchronisation</a:t>
            </a:r>
            <a:br>
              <a:rPr lang="fr-CH" sz="1600">
                <a:solidFill>
                  <a:srgbClr val="000000"/>
                </a:solidFill>
                <a:latin typeface="Calibri" pitchFamily="34" charset="0"/>
              </a:rPr>
            </a:br>
            <a:r>
              <a:rPr lang="fr-CH" sz="1600">
                <a:solidFill>
                  <a:srgbClr val="000000"/>
                </a:solidFill>
                <a:latin typeface="Calibri" pitchFamily="34" charset="0"/>
              </a:rPr>
              <a:t> des clés</a:t>
            </a:r>
          </a:p>
        </p:txBody>
      </p:sp>
      <p:grpSp>
        <p:nvGrpSpPr>
          <p:cNvPr id="34818" name="Group 4"/>
          <p:cNvGrpSpPr>
            <a:grpSpLocks/>
          </p:cNvGrpSpPr>
          <p:nvPr/>
        </p:nvGrpSpPr>
        <p:grpSpPr bwMode="auto">
          <a:xfrm>
            <a:off x="4732338" y="1628775"/>
            <a:ext cx="3513137" cy="4679950"/>
            <a:chOff x="1937" y="845"/>
            <a:chExt cx="2213" cy="2948"/>
          </a:xfrm>
        </p:grpSpPr>
        <p:pic>
          <p:nvPicPr>
            <p:cNvPr id="34831" name="Picture 5" descr="Display Systembetrieb ohne Synchronisation TPH700"/>
            <p:cNvPicPr>
              <a:picLocks noChangeAspect="1" noChangeArrowheads="1"/>
            </p:cNvPicPr>
            <p:nvPr/>
          </p:nvPicPr>
          <p:blipFill>
            <a:blip r:embed="rId3"/>
            <a:srcRect/>
            <a:stretch>
              <a:fillRect/>
            </a:stretch>
          </p:blipFill>
          <p:spPr bwMode="auto">
            <a:xfrm>
              <a:off x="1937" y="845"/>
              <a:ext cx="2213" cy="2948"/>
            </a:xfrm>
            <a:prstGeom prst="rect">
              <a:avLst/>
            </a:prstGeom>
            <a:noFill/>
            <a:ln w="9525">
              <a:noFill/>
              <a:miter lim="800000"/>
              <a:headEnd/>
              <a:tailEnd/>
            </a:ln>
          </p:spPr>
        </p:pic>
        <p:sp>
          <p:nvSpPr>
            <p:cNvPr id="34832" name="Text Box 6"/>
            <p:cNvSpPr txBox="1">
              <a:spLocks noChangeArrowheads="1"/>
            </p:cNvSpPr>
            <p:nvPr/>
          </p:nvSpPr>
          <p:spPr bwMode="auto">
            <a:xfrm>
              <a:off x="1982" y="1162"/>
              <a:ext cx="2131" cy="1542"/>
            </a:xfrm>
            <a:prstGeom prst="rect">
              <a:avLst/>
            </a:prstGeom>
            <a:solidFill>
              <a:schemeClr val="bg1"/>
            </a:solidFill>
            <a:ln w="12700" algn="ctr">
              <a:noFill/>
              <a:miter lim="800000"/>
              <a:headEnd/>
              <a:tailEnd/>
            </a:ln>
          </p:spPr>
          <p:txBody>
            <a:bodyPr lIns="91431" tIns="45715" rIns="91431" bIns="45715"/>
            <a:lstStyle/>
            <a:p>
              <a:pPr marL="358775" indent="-358775" algn="ctr">
                <a:spcBef>
                  <a:spcPct val="50000"/>
                </a:spcBef>
                <a:tabLst>
                  <a:tab pos="358775" algn="l"/>
                </a:tabLst>
              </a:pPr>
              <a:endParaRPr lang="fr-CH" sz="2000">
                <a:latin typeface="Antique Olive"/>
              </a:endParaRPr>
            </a:p>
            <a:p>
              <a:pPr marL="358775" indent="-358775" algn="ctr">
                <a:spcBef>
                  <a:spcPct val="50000"/>
                </a:spcBef>
                <a:tabLst>
                  <a:tab pos="358775" algn="l"/>
                </a:tabLst>
              </a:pPr>
              <a:r>
                <a:rPr lang="fr-CH" sz="2000">
                  <a:latin typeface="Antique Olive"/>
                </a:rPr>
                <a:t>G550 SP FW K</a:t>
              </a:r>
            </a:p>
          </p:txBody>
        </p:sp>
        <p:sp>
          <p:nvSpPr>
            <p:cNvPr id="34833" name="Text Box 7"/>
            <p:cNvSpPr txBox="1">
              <a:spLocks noChangeArrowheads="1"/>
            </p:cNvSpPr>
            <p:nvPr/>
          </p:nvSpPr>
          <p:spPr bwMode="auto">
            <a:xfrm>
              <a:off x="2098"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Menu</a:t>
              </a:r>
            </a:p>
          </p:txBody>
        </p:sp>
        <p:sp>
          <p:nvSpPr>
            <p:cNvPr id="34834" name="Text Box 8"/>
            <p:cNvSpPr txBox="1">
              <a:spLocks noChangeArrowheads="1"/>
            </p:cNvSpPr>
            <p:nvPr/>
          </p:nvSpPr>
          <p:spPr bwMode="auto">
            <a:xfrm>
              <a:off x="3407"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Abc</a:t>
              </a:r>
            </a:p>
          </p:txBody>
        </p:sp>
      </p:grpSp>
      <p:sp>
        <p:nvSpPr>
          <p:cNvPr id="34819" name="Line 9"/>
          <p:cNvSpPr>
            <a:spLocks noChangeShapeType="1"/>
          </p:cNvSpPr>
          <p:nvPr/>
        </p:nvSpPr>
        <p:spPr bwMode="auto">
          <a:xfrm flipH="1">
            <a:off x="6373813" y="1514475"/>
            <a:ext cx="431800" cy="327025"/>
          </a:xfrm>
          <a:prstGeom prst="line">
            <a:avLst/>
          </a:prstGeom>
          <a:noFill/>
          <a:ln w="50800">
            <a:solidFill>
              <a:srgbClr val="FF0000"/>
            </a:solidFill>
            <a:round/>
            <a:headEnd/>
            <a:tailEnd type="triangle" w="med" len="med"/>
          </a:ln>
        </p:spPr>
        <p:txBody>
          <a:bodyPr lIns="91431" tIns="45715" rIns="91431" bIns="45715" anchor="ctr"/>
          <a:lstStyle/>
          <a:p>
            <a:endParaRPr lang="fr-FR"/>
          </a:p>
        </p:txBody>
      </p:sp>
      <p:sp>
        <p:nvSpPr>
          <p:cNvPr id="34820" name="Line 10"/>
          <p:cNvSpPr>
            <a:spLocks noChangeShapeType="1"/>
          </p:cNvSpPr>
          <p:nvPr/>
        </p:nvSpPr>
        <p:spPr bwMode="auto">
          <a:xfrm flipV="1">
            <a:off x="4213225" y="1987550"/>
            <a:ext cx="1512888" cy="649288"/>
          </a:xfrm>
          <a:prstGeom prst="line">
            <a:avLst/>
          </a:prstGeom>
          <a:noFill/>
          <a:ln w="50800">
            <a:solidFill>
              <a:srgbClr val="FF0000"/>
            </a:solidFill>
            <a:round/>
            <a:headEnd/>
            <a:tailEnd type="triangle" w="med" len="med"/>
          </a:ln>
        </p:spPr>
        <p:txBody>
          <a:bodyPr lIns="91431" tIns="45715" rIns="91431" bIns="45715" anchor="ctr"/>
          <a:lstStyle/>
          <a:p>
            <a:endParaRPr lang="fr-FR"/>
          </a:p>
        </p:txBody>
      </p:sp>
      <p:pic>
        <p:nvPicPr>
          <p:cNvPr id="34821" name="Picture 21" descr="Navigationstaste 2"/>
          <p:cNvPicPr>
            <a:picLocks noChangeAspect="1" noChangeArrowheads="1"/>
          </p:cNvPicPr>
          <p:nvPr/>
        </p:nvPicPr>
        <p:blipFill>
          <a:blip r:embed="rId4"/>
          <a:srcRect/>
          <a:stretch>
            <a:fillRect/>
          </a:stretch>
        </p:blipFill>
        <p:spPr bwMode="auto">
          <a:xfrm>
            <a:off x="900113" y="2995613"/>
            <a:ext cx="1511300" cy="990600"/>
          </a:xfrm>
          <a:prstGeom prst="rect">
            <a:avLst/>
          </a:prstGeom>
          <a:noFill/>
          <a:ln w="9525">
            <a:noFill/>
            <a:miter lim="800000"/>
            <a:headEnd/>
            <a:tailEnd/>
          </a:ln>
        </p:spPr>
      </p:pic>
      <p:sp>
        <p:nvSpPr>
          <p:cNvPr id="34822" name="AutoShape 22"/>
          <p:cNvSpPr>
            <a:spLocks noChangeArrowheads="1"/>
          </p:cNvSpPr>
          <p:nvPr/>
        </p:nvSpPr>
        <p:spPr bwMode="auto">
          <a:xfrm rot="10800000" flipV="1">
            <a:off x="2087563" y="3355975"/>
            <a:ext cx="649287" cy="215900"/>
          </a:xfrm>
          <a:prstGeom prst="rightArrow">
            <a:avLst>
              <a:gd name="adj1" fmla="val 50000"/>
              <a:gd name="adj2" fmla="val 75184"/>
            </a:avLst>
          </a:prstGeom>
          <a:solidFill>
            <a:srgbClr val="FFCC00"/>
          </a:solidFill>
          <a:ln w="19050" algn="ctr">
            <a:solidFill>
              <a:schemeClr val="tx1"/>
            </a:solidFill>
            <a:miter lim="800000"/>
            <a:headEnd/>
            <a:tailEnd/>
          </a:ln>
        </p:spPr>
        <p:txBody>
          <a:bodyPr wrap="none" lIns="91431" tIns="45715" rIns="91431" bIns="45715" anchor="ctr"/>
          <a:lstStyle/>
          <a:p>
            <a:endParaRPr lang="fr-FR">
              <a:latin typeface="Calibri" pitchFamily="34" charset="0"/>
            </a:endParaRPr>
          </a:p>
        </p:txBody>
      </p:sp>
      <p:sp>
        <p:nvSpPr>
          <p:cNvPr id="34823" name="Line 23"/>
          <p:cNvSpPr>
            <a:spLocks noChangeShapeType="1"/>
          </p:cNvSpPr>
          <p:nvPr/>
        </p:nvSpPr>
        <p:spPr bwMode="auto">
          <a:xfrm rot="-5400000" flipH="1" flipV="1">
            <a:off x="1439863" y="4364038"/>
            <a:ext cx="431800" cy="0"/>
          </a:xfrm>
          <a:prstGeom prst="line">
            <a:avLst/>
          </a:prstGeom>
          <a:noFill/>
          <a:ln w="50800">
            <a:solidFill>
              <a:schemeClr val="tx1"/>
            </a:solidFill>
            <a:round/>
            <a:headEnd/>
            <a:tailEnd type="triangle" w="med" len="med"/>
          </a:ln>
        </p:spPr>
        <p:txBody>
          <a:bodyPr lIns="91431" tIns="45715" rIns="91431" bIns="45715" anchor="ctr"/>
          <a:lstStyle/>
          <a:p>
            <a:endParaRPr lang="fr-FR"/>
          </a:p>
        </p:txBody>
      </p:sp>
      <p:sp>
        <p:nvSpPr>
          <p:cNvPr id="34824" name="Rectangle 24"/>
          <p:cNvSpPr>
            <a:spLocks noChangeArrowheads="1"/>
          </p:cNvSpPr>
          <p:nvPr/>
        </p:nvSpPr>
        <p:spPr bwMode="auto">
          <a:xfrm>
            <a:off x="1457325" y="4619625"/>
            <a:ext cx="396875" cy="244475"/>
          </a:xfrm>
          <a:prstGeom prst="rect">
            <a:avLst/>
          </a:prstGeom>
          <a:noFill/>
          <a:ln w="9525">
            <a:noFill/>
            <a:miter lim="800000"/>
            <a:headEnd/>
            <a:tailEnd/>
          </a:ln>
        </p:spPr>
        <p:txBody>
          <a:bodyPr lIns="0" tIns="0" rIns="0" bIns="0">
            <a:spAutoFit/>
          </a:bodyPr>
          <a:lstStyle/>
          <a:p>
            <a:pPr algn="ctr"/>
            <a:r>
              <a:rPr lang="fr-CH" sz="1600">
                <a:solidFill>
                  <a:srgbClr val="000000"/>
                </a:solidFill>
                <a:latin typeface="Calibri" pitchFamily="34" charset="0"/>
              </a:rPr>
              <a:t>550</a:t>
            </a:r>
          </a:p>
        </p:txBody>
      </p:sp>
      <p:sp>
        <p:nvSpPr>
          <p:cNvPr id="34825" name="Line 25"/>
          <p:cNvSpPr>
            <a:spLocks noChangeShapeType="1"/>
          </p:cNvSpPr>
          <p:nvPr/>
        </p:nvSpPr>
        <p:spPr bwMode="auto">
          <a:xfrm rot="10800000" flipH="1" flipV="1">
            <a:off x="3060700" y="4764088"/>
            <a:ext cx="431800" cy="0"/>
          </a:xfrm>
          <a:prstGeom prst="line">
            <a:avLst/>
          </a:prstGeom>
          <a:noFill/>
          <a:ln w="50800">
            <a:solidFill>
              <a:schemeClr val="tx1"/>
            </a:solidFill>
            <a:round/>
            <a:headEnd/>
            <a:tailEnd type="triangle" w="med" len="med"/>
          </a:ln>
        </p:spPr>
        <p:txBody>
          <a:bodyPr lIns="91431" tIns="45715" rIns="91431" bIns="45715" anchor="ctr"/>
          <a:lstStyle/>
          <a:p>
            <a:endParaRPr lang="fr-FR"/>
          </a:p>
        </p:txBody>
      </p:sp>
      <p:sp>
        <p:nvSpPr>
          <p:cNvPr id="34826" name="Rectangle 4"/>
          <p:cNvSpPr>
            <a:spLocks noGrp="1" noChangeArrowheads="1"/>
          </p:cNvSpPr>
          <p:nvPr>
            <p:ph type="title"/>
          </p:nvPr>
        </p:nvSpPr>
        <p:spPr bwMode="auto">
          <a:xfrm>
            <a:off x="457200" y="188913"/>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 </a:t>
            </a:r>
            <a:r>
              <a:rPr lang="fr-CH" sz="1800" smtClean="0"/>
              <a:t>–</a:t>
            </a:r>
            <a:r>
              <a:rPr lang="fr-CH" sz="2000" smtClean="0"/>
              <a:t> Communications de groupe OG</a:t>
            </a:r>
          </a:p>
        </p:txBody>
      </p:sp>
      <p:sp>
        <p:nvSpPr>
          <p:cNvPr id="16" name="Rectangle 8"/>
          <p:cNvSpPr>
            <a:spLocks noChangeArrowheads="1"/>
          </p:cNvSpPr>
          <p:nvPr/>
        </p:nvSpPr>
        <p:spPr bwMode="auto">
          <a:xfrm>
            <a:off x="6877050" y="1382713"/>
            <a:ext cx="1582738" cy="246062"/>
          </a:xfrm>
          <a:prstGeom prst="rect">
            <a:avLst/>
          </a:prstGeom>
          <a:noFill/>
          <a:ln w="9525">
            <a:noFill/>
            <a:miter lim="800000"/>
            <a:headEnd/>
            <a:tailEnd/>
          </a:ln>
        </p:spPr>
        <p:txBody>
          <a:bodyPr lIns="0" tIns="0" rIns="0" bIns="0">
            <a:spAutoFit/>
          </a:bodyPr>
          <a:lstStyle/>
          <a:p>
            <a:r>
              <a:rPr lang="fr-CH" sz="1600">
                <a:solidFill>
                  <a:srgbClr val="000000"/>
                </a:solidFill>
                <a:latin typeface="Calibri" pitchFamily="34" charset="0"/>
              </a:rPr>
              <a:t>Mode OG</a:t>
            </a:r>
          </a:p>
        </p:txBody>
      </p:sp>
      <p:pic>
        <p:nvPicPr>
          <p:cNvPr id="17" name="Picture 10" descr="Symbol grüne Taste TPH700"/>
          <p:cNvPicPr>
            <a:picLocks noChangeAspect="1" noChangeArrowheads="1"/>
          </p:cNvPicPr>
          <p:nvPr/>
        </p:nvPicPr>
        <p:blipFill>
          <a:blip r:embed="rId5"/>
          <a:srcRect/>
          <a:stretch>
            <a:fillRect/>
          </a:stretch>
        </p:blipFill>
        <p:spPr bwMode="auto">
          <a:xfrm>
            <a:off x="2419350" y="4429125"/>
            <a:ext cx="495300" cy="669925"/>
          </a:xfrm>
          <a:prstGeom prst="rect">
            <a:avLst/>
          </a:prstGeom>
          <a:noFill/>
          <a:ln w="9525">
            <a:noFill/>
            <a:miter lim="800000"/>
            <a:headEnd/>
            <a:tailEnd/>
          </a:ln>
        </p:spPr>
      </p:pic>
      <p:sp>
        <p:nvSpPr>
          <p:cNvPr id="19" name="Rectangle 18"/>
          <p:cNvSpPr/>
          <p:nvPr/>
        </p:nvSpPr>
        <p:spPr>
          <a:xfrm>
            <a:off x="5118100" y="4695825"/>
            <a:ext cx="606425" cy="531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34830" name="Line 25"/>
          <p:cNvSpPr>
            <a:spLocks noChangeShapeType="1"/>
          </p:cNvSpPr>
          <p:nvPr/>
        </p:nvSpPr>
        <p:spPr bwMode="auto">
          <a:xfrm rot="10800000" flipH="1" flipV="1">
            <a:off x="1871663" y="4746625"/>
            <a:ext cx="431800" cy="0"/>
          </a:xfrm>
          <a:prstGeom prst="line">
            <a:avLst/>
          </a:prstGeom>
          <a:noFill/>
          <a:ln w="50800">
            <a:solidFill>
              <a:schemeClr val="tx1"/>
            </a:solidFill>
            <a:round/>
            <a:headEnd/>
            <a:tailEnd type="triangle" w="med" len="med"/>
          </a:ln>
        </p:spPr>
        <p:txBody>
          <a:bodyPr lIns="91431" tIns="45715" rIns="91431" bIns="45715" anchor="ctr"/>
          <a:lstStyle/>
          <a:p>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4"/>
          <p:cNvGrpSpPr>
            <a:grpSpLocks/>
          </p:cNvGrpSpPr>
          <p:nvPr/>
        </p:nvGrpSpPr>
        <p:grpSpPr bwMode="auto">
          <a:xfrm>
            <a:off x="3873500" y="1557338"/>
            <a:ext cx="3513138" cy="4679950"/>
            <a:chOff x="1937" y="845"/>
            <a:chExt cx="2213" cy="2948"/>
          </a:xfrm>
        </p:grpSpPr>
        <p:pic>
          <p:nvPicPr>
            <p:cNvPr id="36870" name="Picture 5" descr="Display Systembetrieb TPH700"/>
            <p:cNvPicPr>
              <a:picLocks noChangeAspect="1" noChangeArrowheads="1"/>
            </p:cNvPicPr>
            <p:nvPr/>
          </p:nvPicPr>
          <p:blipFill>
            <a:blip r:embed="rId3"/>
            <a:srcRect/>
            <a:stretch>
              <a:fillRect/>
            </a:stretch>
          </p:blipFill>
          <p:spPr bwMode="auto">
            <a:xfrm>
              <a:off x="1937" y="845"/>
              <a:ext cx="2213" cy="2948"/>
            </a:xfrm>
            <a:prstGeom prst="rect">
              <a:avLst/>
            </a:prstGeom>
            <a:noFill/>
            <a:ln w="9525">
              <a:noFill/>
              <a:miter lim="800000"/>
              <a:headEnd/>
              <a:tailEnd/>
            </a:ln>
          </p:spPr>
        </p:pic>
        <p:sp>
          <p:nvSpPr>
            <p:cNvPr id="36871" name="Text Box 6"/>
            <p:cNvSpPr txBox="1">
              <a:spLocks noChangeArrowheads="1"/>
            </p:cNvSpPr>
            <p:nvPr/>
          </p:nvSpPr>
          <p:spPr bwMode="auto">
            <a:xfrm>
              <a:off x="1982" y="1162"/>
              <a:ext cx="2131" cy="1542"/>
            </a:xfrm>
            <a:prstGeom prst="rect">
              <a:avLst/>
            </a:prstGeom>
            <a:solidFill>
              <a:schemeClr val="bg1"/>
            </a:solidFill>
            <a:ln w="12700" algn="ctr">
              <a:noFill/>
              <a:miter lim="800000"/>
              <a:headEnd/>
              <a:tailEnd/>
            </a:ln>
          </p:spPr>
          <p:txBody>
            <a:bodyPr lIns="91431" tIns="45715" rIns="91431" bIns="45715"/>
            <a:lstStyle/>
            <a:p>
              <a:pPr marL="358775" indent="-358775">
                <a:spcBef>
                  <a:spcPct val="50000"/>
                </a:spcBef>
                <a:tabLst>
                  <a:tab pos="358775" algn="l"/>
                </a:tabLst>
              </a:pPr>
              <a:endParaRPr lang="fr-CH" sz="2000">
                <a:latin typeface="Antique Olive"/>
              </a:endParaRPr>
            </a:p>
            <a:p>
              <a:pPr marL="358775" indent="-358775" algn="ctr">
                <a:spcBef>
                  <a:spcPct val="50000"/>
                </a:spcBef>
                <a:tabLst>
                  <a:tab pos="358775" algn="l"/>
                </a:tabLst>
              </a:pPr>
              <a:r>
                <a:rPr lang="fr-CH" sz="2000">
                  <a:latin typeface="Antique Olive"/>
                </a:rPr>
                <a:t>G011 K CV 01</a:t>
              </a:r>
            </a:p>
          </p:txBody>
        </p:sp>
        <p:sp>
          <p:nvSpPr>
            <p:cNvPr id="36872" name="Text Box 7"/>
            <p:cNvSpPr txBox="1">
              <a:spLocks noChangeArrowheads="1"/>
            </p:cNvSpPr>
            <p:nvPr/>
          </p:nvSpPr>
          <p:spPr bwMode="auto">
            <a:xfrm>
              <a:off x="2098"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Menu</a:t>
              </a:r>
            </a:p>
          </p:txBody>
        </p:sp>
        <p:sp>
          <p:nvSpPr>
            <p:cNvPr id="36873" name="Text Box 8"/>
            <p:cNvSpPr txBox="1">
              <a:spLocks noChangeArrowheads="1"/>
            </p:cNvSpPr>
            <p:nvPr/>
          </p:nvSpPr>
          <p:spPr bwMode="auto">
            <a:xfrm>
              <a:off x="3407"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Abc</a:t>
              </a:r>
            </a:p>
          </p:txBody>
        </p:sp>
      </p:grpSp>
      <p:sp>
        <p:nvSpPr>
          <p:cNvPr id="36866" name="Line 11"/>
          <p:cNvSpPr>
            <a:spLocks noChangeShapeType="1"/>
          </p:cNvSpPr>
          <p:nvPr/>
        </p:nvSpPr>
        <p:spPr bwMode="auto">
          <a:xfrm flipV="1">
            <a:off x="3354388" y="1916113"/>
            <a:ext cx="1512887" cy="649287"/>
          </a:xfrm>
          <a:prstGeom prst="line">
            <a:avLst/>
          </a:prstGeom>
          <a:noFill/>
          <a:ln w="50800">
            <a:solidFill>
              <a:srgbClr val="FF0000"/>
            </a:solidFill>
            <a:round/>
            <a:headEnd/>
            <a:tailEnd type="triangle" w="med" len="med"/>
          </a:ln>
        </p:spPr>
        <p:txBody>
          <a:bodyPr lIns="91431" tIns="45715" rIns="91431" bIns="45715" anchor="ctr"/>
          <a:lstStyle/>
          <a:p>
            <a:endParaRPr lang="fr-FR"/>
          </a:p>
        </p:txBody>
      </p:sp>
      <p:sp>
        <p:nvSpPr>
          <p:cNvPr id="36867" name="Rectangle 12"/>
          <p:cNvSpPr>
            <a:spLocks noChangeArrowheads="1"/>
          </p:cNvSpPr>
          <p:nvPr/>
        </p:nvSpPr>
        <p:spPr bwMode="auto">
          <a:xfrm>
            <a:off x="1331913" y="2132013"/>
            <a:ext cx="2211387" cy="488950"/>
          </a:xfrm>
          <a:prstGeom prst="rect">
            <a:avLst/>
          </a:prstGeom>
          <a:noFill/>
          <a:ln w="9525">
            <a:noFill/>
            <a:miter lim="800000"/>
            <a:headEnd/>
            <a:tailEnd/>
          </a:ln>
        </p:spPr>
        <p:txBody>
          <a:bodyPr wrap="none" lIns="0" tIns="0" rIns="0" bIns="0">
            <a:spAutoFit/>
          </a:bodyPr>
          <a:lstStyle/>
          <a:p>
            <a:r>
              <a:rPr lang="fr-CH" sz="1600">
                <a:solidFill>
                  <a:srgbClr val="000000"/>
                </a:solidFill>
                <a:latin typeface="Calibri" pitchFamily="34" charset="0"/>
              </a:rPr>
              <a:t>Après la synchronisation</a:t>
            </a:r>
            <a:br>
              <a:rPr lang="fr-CH" sz="1600">
                <a:solidFill>
                  <a:srgbClr val="000000"/>
                </a:solidFill>
                <a:latin typeface="Calibri" pitchFamily="34" charset="0"/>
              </a:rPr>
            </a:br>
            <a:r>
              <a:rPr lang="fr-CH" sz="1600">
                <a:solidFill>
                  <a:srgbClr val="000000"/>
                </a:solidFill>
                <a:latin typeface="Calibri" pitchFamily="34" charset="0"/>
              </a:rPr>
              <a:t> des clés</a:t>
            </a:r>
          </a:p>
        </p:txBody>
      </p:sp>
      <p:sp>
        <p:nvSpPr>
          <p:cNvPr id="36868"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 </a:t>
            </a:r>
            <a:r>
              <a:rPr lang="fr-CH" sz="1800" smtClean="0"/>
              <a:t>–</a:t>
            </a:r>
            <a:r>
              <a:rPr lang="fr-CH" sz="2000" smtClean="0"/>
              <a:t> Communications de groupe OG</a:t>
            </a:r>
          </a:p>
        </p:txBody>
      </p:sp>
      <p:sp>
        <p:nvSpPr>
          <p:cNvPr id="10" name="Rectangle 9"/>
          <p:cNvSpPr/>
          <p:nvPr/>
        </p:nvSpPr>
        <p:spPr>
          <a:xfrm>
            <a:off x="4291013" y="4581525"/>
            <a:ext cx="604837" cy="601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a:spLocks noChangeArrowheads="1"/>
          </p:cNvSpPr>
          <p:nvPr/>
        </p:nvSpPr>
        <p:spPr bwMode="auto">
          <a:xfrm>
            <a:off x="457200" y="274638"/>
            <a:ext cx="8229600" cy="1143000"/>
          </a:xfrm>
          <a:prstGeom prst="rect">
            <a:avLst/>
          </a:prstGeom>
          <a:noFill/>
          <a:ln w="9525">
            <a:noFill/>
            <a:miter lim="800000"/>
            <a:headEnd/>
            <a:tailEnd/>
          </a:ln>
        </p:spPr>
        <p:txBody>
          <a:bodyPr/>
          <a:lstStyle/>
          <a:p>
            <a:pPr algn="ctr"/>
            <a:r>
              <a:rPr lang="fr-CH" sz="4400">
                <a:latin typeface="Calibri" pitchFamily="34" charset="0"/>
              </a:rPr>
              <a:t>Modes d'exploitation et services</a:t>
            </a:r>
            <a:br>
              <a:rPr lang="fr-CH" sz="4400">
                <a:latin typeface="Calibri" pitchFamily="34" charset="0"/>
              </a:rPr>
            </a:br>
            <a:r>
              <a:rPr lang="fr-CH" sz="2400">
                <a:latin typeface="Calibri" pitchFamily="34" charset="0"/>
              </a:rPr>
              <a:t>Mode groupe</a:t>
            </a:r>
          </a:p>
        </p:txBody>
      </p:sp>
      <p:pic>
        <p:nvPicPr>
          <p:cNvPr id="38914" name="Picture 5" descr="photo"/>
          <p:cNvPicPr>
            <a:picLocks noChangeAspect="1" noChangeArrowheads="1"/>
          </p:cNvPicPr>
          <p:nvPr/>
        </p:nvPicPr>
        <p:blipFill>
          <a:blip r:embed="rId2"/>
          <a:srcRect/>
          <a:stretch>
            <a:fillRect/>
          </a:stretch>
        </p:blipFill>
        <p:spPr bwMode="auto">
          <a:xfrm>
            <a:off x="468313" y="1341438"/>
            <a:ext cx="3109912" cy="4897437"/>
          </a:xfrm>
          <a:prstGeom prst="rect">
            <a:avLst/>
          </a:prstGeom>
          <a:noFill/>
          <a:ln w="9525">
            <a:noFill/>
            <a:miter lim="800000"/>
            <a:headEnd/>
            <a:tailEnd/>
          </a:ln>
        </p:spPr>
      </p:pic>
      <p:pic>
        <p:nvPicPr>
          <p:cNvPr id="38915" name="Picture 53" descr="Symbol Langdrücktaste Kopie"/>
          <p:cNvPicPr>
            <a:picLocks noChangeAspect="1" noChangeArrowheads="1"/>
          </p:cNvPicPr>
          <p:nvPr/>
        </p:nvPicPr>
        <p:blipFill>
          <a:blip r:embed="rId3"/>
          <a:srcRect/>
          <a:stretch>
            <a:fillRect/>
          </a:stretch>
        </p:blipFill>
        <p:spPr bwMode="auto">
          <a:xfrm>
            <a:off x="5219700" y="3644900"/>
            <a:ext cx="2447925" cy="2108200"/>
          </a:xfrm>
          <a:prstGeom prst="rect">
            <a:avLst/>
          </a:prstGeom>
          <a:noFill/>
          <a:ln w="9525">
            <a:noFill/>
            <a:miter lim="800000"/>
            <a:headEnd/>
            <a:tailEnd/>
          </a:ln>
        </p:spPr>
      </p:pic>
      <p:sp>
        <p:nvSpPr>
          <p:cNvPr id="38916" name="Oval 9"/>
          <p:cNvSpPr>
            <a:spLocks noChangeArrowheads="1"/>
          </p:cNvSpPr>
          <p:nvPr/>
        </p:nvSpPr>
        <p:spPr bwMode="auto">
          <a:xfrm>
            <a:off x="5580063" y="3644900"/>
            <a:ext cx="576262" cy="504825"/>
          </a:xfrm>
          <a:prstGeom prst="ellipse">
            <a:avLst/>
          </a:prstGeom>
          <a:noFill/>
          <a:ln w="38100">
            <a:solidFill>
              <a:srgbClr val="FF0000"/>
            </a:solidFill>
            <a:round/>
            <a:headEnd/>
            <a:tailEnd/>
          </a:ln>
          <a:effectLst>
            <a:prstShdw prst="shdw17" dist="17961" dir="2700000">
              <a:srgbClr val="990000"/>
            </a:prstShdw>
          </a:effectLst>
        </p:spPr>
        <p:txBody>
          <a:bodyPr wrap="none" anchor="ctr"/>
          <a:lstStyle/>
          <a:p>
            <a:endParaRPr lang="fr-FR"/>
          </a:p>
        </p:txBody>
      </p:sp>
      <p:sp>
        <p:nvSpPr>
          <p:cNvPr id="38917" name="Oval 10"/>
          <p:cNvSpPr>
            <a:spLocks noChangeArrowheads="1"/>
          </p:cNvSpPr>
          <p:nvPr/>
        </p:nvSpPr>
        <p:spPr bwMode="auto">
          <a:xfrm>
            <a:off x="6659563" y="3644900"/>
            <a:ext cx="576262" cy="504825"/>
          </a:xfrm>
          <a:prstGeom prst="ellipse">
            <a:avLst/>
          </a:prstGeom>
          <a:noFill/>
          <a:ln w="38100">
            <a:solidFill>
              <a:srgbClr val="FF0000"/>
            </a:solidFill>
            <a:round/>
            <a:headEnd/>
            <a:tailEnd/>
          </a:ln>
          <a:effectLst>
            <a:prstShdw prst="shdw17" dist="17961" dir="2700000">
              <a:srgbClr val="990000"/>
            </a:prstShdw>
          </a:effectLst>
        </p:spPr>
        <p:txBody>
          <a:bodyPr wrap="none" anchor="ctr"/>
          <a:lstStyle/>
          <a:p>
            <a:endParaRPr lang="fr-FR"/>
          </a:p>
        </p:txBody>
      </p:sp>
      <p:sp>
        <p:nvSpPr>
          <p:cNvPr id="38918" name="Oval 11"/>
          <p:cNvSpPr>
            <a:spLocks noChangeArrowheads="1"/>
          </p:cNvSpPr>
          <p:nvPr/>
        </p:nvSpPr>
        <p:spPr bwMode="auto">
          <a:xfrm>
            <a:off x="6156325" y="4149725"/>
            <a:ext cx="576263" cy="504825"/>
          </a:xfrm>
          <a:prstGeom prst="ellipse">
            <a:avLst/>
          </a:prstGeom>
          <a:noFill/>
          <a:ln w="38100">
            <a:solidFill>
              <a:srgbClr val="FF0000"/>
            </a:solidFill>
            <a:round/>
            <a:headEnd/>
            <a:tailEnd/>
          </a:ln>
          <a:effectLst>
            <a:prstShdw prst="shdw17" dist="17961" dir="2700000">
              <a:srgbClr val="990000"/>
            </a:prstShdw>
          </a:effectLst>
        </p:spPr>
        <p:txBody>
          <a:bodyPr wrap="none" anchor="ctr"/>
          <a:lstStyle/>
          <a:p>
            <a:endParaRPr lang="fr-FR"/>
          </a:p>
        </p:txBody>
      </p:sp>
      <p:sp>
        <p:nvSpPr>
          <p:cNvPr id="38919" name="Oval 12"/>
          <p:cNvSpPr>
            <a:spLocks noChangeArrowheads="1"/>
          </p:cNvSpPr>
          <p:nvPr/>
        </p:nvSpPr>
        <p:spPr bwMode="auto">
          <a:xfrm>
            <a:off x="6156325" y="3644900"/>
            <a:ext cx="576263" cy="504825"/>
          </a:xfrm>
          <a:prstGeom prst="ellipse">
            <a:avLst/>
          </a:prstGeom>
          <a:noFill/>
          <a:ln w="38100">
            <a:solidFill>
              <a:srgbClr val="339966"/>
            </a:solidFill>
            <a:round/>
            <a:headEnd/>
            <a:tailEnd/>
          </a:ln>
          <a:effectLst>
            <a:prstShdw prst="shdw17" dist="17961" dir="2700000">
              <a:srgbClr val="1F5C3D"/>
            </a:prstShdw>
          </a:effectLst>
        </p:spPr>
        <p:txBody>
          <a:bodyPr wrap="none" anchor="ctr"/>
          <a:lstStyle/>
          <a:p>
            <a:endParaRPr 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4146"/>
          <p:cNvSpPr txBox="1">
            <a:spLocks noChangeArrowheads="1"/>
          </p:cNvSpPr>
          <p:nvPr/>
        </p:nvSpPr>
        <p:spPr bwMode="auto">
          <a:xfrm>
            <a:off x="323850" y="188913"/>
            <a:ext cx="8569325" cy="647700"/>
          </a:xfrm>
          <a:prstGeom prst="rect">
            <a:avLst/>
          </a:prstGeom>
          <a:solidFill>
            <a:srgbClr val="FFFFFF">
              <a:alpha val="50195"/>
            </a:srgbClr>
          </a:solidFill>
          <a:ln w="9525">
            <a:noFill/>
            <a:miter lim="800000"/>
            <a:headEnd/>
            <a:tailEnd/>
          </a:ln>
        </p:spPr>
        <p:txBody>
          <a:bodyPr>
            <a:spAutoFit/>
          </a:bodyPr>
          <a:lstStyle/>
          <a:p>
            <a:pPr algn="ctr" defTabSz="952500">
              <a:lnSpc>
                <a:spcPct val="150000"/>
              </a:lnSpc>
              <a:spcBef>
                <a:spcPct val="20000"/>
              </a:spcBef>
              <a:tabLst>
                <a:tab pos="381000" algn="l"/>
                <a:tab pos="5905500" algn="l"/>
                <a:tab pos="7912100" algn="r"/>
              </a:tabLst>
            </a:pPr>
            <a:r>
              <a:rPr lang="fr-FR" sz="2400" b="1">
                <a:cs typeface="Times New Roman" pitchFamily="18" charset="0"/>
              </a:rPr>
              <a:t>Définition des couvertures</a:t>
            </a:r>
          </a:p>
        </p:txBody>
      </p:sp>
      <p:pic>
        <p:nvPicPr>
          <p:cNvPr id="39938" name="Picture 2"/>
          <p:cNvPicPr>
            <a:picLocks noChangeAspect="1" noChangeArrowheads="1"/>
          </p:cNvPicPr>
          <p:nvPr/>
        </p:nvPicPr>
        <p:blipFill>
          <a:blip r:embed="rId2"/>
          <a:srcRect/>
          <a:stretch>
            <a:fillRect/>
          </a:stretch>
        </p:blipFill>
        <p:spPr bwMode="auto">
          <a:xfrm>
            <a:off x="611188" y="823913"/>
            <a:ext cx="8005762" cy="5253037"/>
          </a:xfrm>
          <a:prstGeom prst="rect">
            <a:avLst/>
          </a:prstGeom>
          <a:noFill/>
          <a:ln w="9525">
            <a:noFill/>
            <a:miter lim="800000"/>
            <a:headEnd/>
            <a:tailEnd/>
          </a:ln>
        </p:spPr>
      </p:pic>
      <p:sp>
        <p:nvSpPr>
          <p:cNvPr id="5" name="Forme libre 4"/>
          <p:cNvSpPr/>
          <p:nvPr/>
        </p:nvSpPr>
        <p:spPr>
          <a:xfrm>
            <a:off x="715963" y="1109663"/>
            <a:ext cx="7621587" cy="4892675"/>
          </a:xfrm>
          <a:custGeom>
            <a:avLst/>
            <a:gdLst>
              <a:gd name="connsiteX0" fmla="*/ 198408 w 7621629"/>
              <a:gd name="connsiteY0" fmla="*/ 1181819 h 4891985"/>
              <a:gd name="connsiteX1" fmla="*/ 198408 w 7621629"/>
              <a:gd name="connsiteY1" fmla="*/ 1285336 h 4891985"/>
              <a:gd name="connsiteX2" fmla="*/ 172529 w 7621629"/>
              <a:gd name="connsiteY2" fmla="*/ 1293962 h 4891985"/>
              <a:gd name="connsiteX3" fmla="*/ 155276 w 7621629"/>
              <a:gd name="connsiteY3" fmla="*/ 1319842 h 4891985"/>
              <a:gd name="connsiteX4" fmla="*/ 129397 w 7621629"/>
              <a:gd name="connsiteY4" fmla="*/ 1371600 h 4891985"/>
              <a:gd name="connsiteX5" fmla="*/ 103517 w 7621629"/>
              <a:gd name="connsiteY5" fmla="*/ 1388853 h 4891985"/>
              <a:gd name="connsiteX6" fmla="*/ 69012 w 7621629"/>
              <a:gd name="connsiteY6" fmla="*/ 1431985 h 4891985"/>
              <a:gd name="connsiteX7" fmla="*/ 25880 w 7621629"/>
              <a:gd name="connsiteY7" fmla="*/ 1475117 h 4891985"/>
              <a:gd name="connsiteX8" fmla="*/ 0 w 7621629"/>
              <a:gd name="connsiteY8" fmla="*/ 1526875 h 4891985"/>
              <a:gd name="connsiteX9" fmla="*/ 8627 w 7621629"/>
              <a:gd name="connsiteY9" fmla="*/ 1561381 h 4891985"/>
              <a:gd name="connsiteX10" fmla="*/ 25880 w 7621629"/>
              <a:gd name="connsiteY10" fmla="*/ 1587260 h 4891985"/>
              <a:gd name="connsiteX11" fmla="*/ 60385 w 7621629"/>
              <a:gd name="connsiteY11" fmla="*/ 1639019 h 4891985"/>
              <a:gd name="connsiteX12" fmla="*/ 94891 w 7621629"/>
              <a:gd name="connsiteY12" fmla="*/ 1647645 h 4891985"/>
              <a:gd name="connsiteX13" fmla="*/ 129397 w 7621629"/>
              <a:gd name="connsiteY13" fmla="*/ 1682151 h 4891985"/>
              <a:gd name="connsiteX14" fmla="*/ 138023 w 7621629"/>
              <a:gd name="connsiteY14" fmla="*/ 1708030 h 4891985"/>
              <a:gd name="connsiteX15" fmla="*/ 163902 w 7621629"/>
              <a:gd name="connsiteY15" fmla="*/ 1733909 h 4891985"/>
              <a:gd name="connsiteX16" fmla="*/ 207034 w 7621629"/>
              <a:gd name="connsiteY16" fmla="*/ 1802921 h 4891985"/>
              <a:gd name="connsiteX17" fmla="*/ 224287 w 7621629"/>
              <a:gd name="connsiteY17" fmla="*/ 1828800 h 4891985"/>
              <a:gd name="connsiteX18" fmla="*/ 258793 w 7621629"/>
              <a:gd name="connsiteY18" fmla="*/ 1854679 h 4891985"/>
              <a:gd name="connsiteX19" fmla="*/ 284672 w 7621629"/>
              <a:gd name="connsiteY19" fmla="*/ 1880558 h 4891985"/>
              <a:gd name="connsiteX20" fmla="*/ 345057 w 7621629"/>
              <a:gd name="connsiteY20" fmla="*/ 1915064 h 4891985"/>
              <a:gd name="connsiteX21" fmla="*/ 345057 w 7621629"/>
              <a:gd name="connsiteY21" fmla="*/ 2130725 h 4891985"/>
              <a:gd name="connsiteX22" fmla="*/ 370936 w 7621629"/>
              <a:gd name="connsiteY22" fmla="*/ 2147977 h 4891985"/>
              <a:gd name="connsiteX23" fmla="*/ 388189 w 7621629"/>
              <a:gd name="connsiteY23" fmla="*/ 2173857 h 4891985"/>
              <a:gd name="connsiteX24" fmla="*/ 370936 w 7621629"/>
              <a:gd name="connsiteY24" fmla="*/ 2277374 h 4891985"/>
              <a:gd name="connsiteX25" fmla="*/ 353683 w 7621629"/>
              <a:gd name="connsiteY25" fmla="*/ 2311879 h 4891985"/>
              <a:gd name="connsiteX26" fmla="*/ 336431 w 7621629"/>
              <a:gd name="connsiteY26" fmla="*/ 2337758 h 4891985"/>
              <a:gd name="connsiteX27" fmla="*/ 284672 w 7621629"/>
              <a:gd name="connsiteY27" fmla="*/ 2372264 h 4891985"/>
              <a:gd name="connsiteX28" fmla="*/ 250166 w 7621629"/>
              <a:gd name="connsiteY28" fmla="*/ 2458528 h 4891985"/>
              <a:gd name="connsiteX29" fmla="*/ 224287 w 7621629"/>
              <a:gd name="connsiteY29" fmla="*/ 2518913 h 4891985"/>
              <a:gd name="connsiteX30" fmla="*/ 189782 w 7621629"/>
              <a:gd name="connsiteY30" fmla="*/ 2553419 h 4891985"/>
              <a:gd name="connsiteX31" fmla="*/ 181155 w 7621629"/>
              <a:gd name="connsiteY31" fmla="*/ 2587925 h 4891985"/>
              <a:gd name="connsiteX32" fmla="*/ 155276 w 7621629"/>
              <a:gd name="connsiteY32" fmla="*/ 2596551 h 4891985"/>
              <a:gd name="connsiteX33" fmla="*/ 146650 w 7621629"/>
              <a:gd name="connsiteY33" fmla="*/ 2622430 h 4891985"/>
              <a:gd name="connsiteX34" fmla="*/ 155276 w 7621629"/>
              <a:gd name="connsiteY34" fmla="*/ 2691442 h 4891985"/>
              <a:gd name="connsiteX35" fmla="*/ 146650 w 7621629"/>
              <a:gd name="connsiteY35" fmla="*/ 2820838 h 4891985"/>
              <a:gd name="connsiteX36" fmla="*/ 138023 w 7621629"/>
              <a:gd name="connsiteY36" fmla="*/ 2863970 h 4891985"/>
              <a:gd name="connsiteX37" fmla="*/ 129397 w 7621629"/>
              <a:gd name="connsiteY37" fmla="*/ 2932981 h 4891985"/>
              <a:gd name="connsiteX38" fmla="*/ 146650 w 7621629"/>
              <a:gd name="connsiteY38" fmla="*/ 3045125 h 4891985"/>
              <a:gd name="connsiteX39" fmla="*/ 138023 w 7621629"/>
              <a:gd name="connsiteY39" fmla="*/ 3088257 h 4891985"/>
              <a:gd name="connsiteX40" fmla="*/ 172529 w 7621629"/>
              <a:gd name="connsiteY40" fmla="*/ 3105509 h 4891985"/>
              <a:gd name="connsiteX41" fmla="*/ 198408 w 7621629"/>
              <a:gd name="connsiteY41" fmla="*/ 3140015 h 4891985"/>
              <a:gd name="connsiteX42" fmla="*/ 310551 w 7621629"/>
              <a:gd name="connsiteY42" fmla="*/ 3165894 h 4891985"/>
              <a:gd name="connsiteX43" fmla="*/ 379563 w 7621629"/>
              <a:gd name="connsiteY43" fmla="*/ 3183147 h 4891985"/>
              <a:gd name="connsiteX44" fmla="*/ 422695 w 7621629"/>
              <a:gd name="connsiteY44" fmla="*/ 3191774 h 4891985"/>
              <a:gd name="connsiteX45" fmla="*/ 448574 w 7621629"/>
              <a:gd name="connsiteY45" fmla="*/ 3200400 h 4891985"/>
              <a:gd name="connsiteX46" fmla="*/ 508959 w 7621629"/>
              <a:gd name="connsiteY46" fmla="*/ 3209026 h 4891985"/>
              <a:gd name="connsiteX47" fmla="*/ 508959 w 7621629"/>
              <a:gd name="connsiteY47" fmla="*/ 3407434 h 4891985"/>
              <a:gd name="connsiteX48" fmla="*/ 491706 w 7621629"/>
              <a:gd name="connsiteY48" fmla="*/ 3536830 h 4891985"/>
              <a:gd name="connsiteX49" fmla="*/ 491706 w 7621629"/>
              <a:gd name="connsiteY49" fmla="*/ 3674853 h 4891985"/>
              <a:gd name="connsiteX50" fmla="*/ 543465 w 7621629"/>
              <a:gd name="connsiteY50" fmla="*/ 3700732 h 4891985"/>
              <a:gd name="connsiteX51" fmla="*/ 681487 w 7621629"/>
              <a:gd name="connsiteY51" fmla="*/ 3666226 h 4891985"/>
              <a:gd name="connsiteX52" fmla="*/ 733246 w 7621629"/>
              <a:gd name="connsiteY52" fmla="*/ 3648974 h 4891985"/>
              <a:gd name="connsiteX53" fmla="*/ 759125 w 7621629"/>
              <a:gd name="connsiteY53" fmla="*/ 3640347 h 4891985"/>
              <a:gd name="connsiteX54" fmla="*/ 793631 w 7621629"/>
              <a:gd name="connsiteY54" fmla="*/ 3692106 h 4891985"/>
              <a:gd name="connsiteX55" fmla="*/ 810883 w 7621629"/>
              <a:gd name="connsiteY55" fmla="*/ 3735238 h 4891985"/>
              <a:gd name="connsiteX56" fmla="*/ 845389 w 7621629"/>
              <a:gd name="connsiteY56" fmla="*/ 3769743 h 4891985"/>
              <a:gd name="connsiteX57" fmla="*/ 879895 w 7621629"/>
              <a:gd name="connsiteY57" fmla="*/ 3821502 h 4891985"/>
              <a:gd name="connsiteX58" fmla="*/ 897148 w 7621629"/>
              <a:gd name="connsiteY58" fmla="*/ 3873260 h 4891985"/>
              <a:gd name="connsiteX59" fmla="*/ 914400 w 7621629"/>
              <a:gd name="connsiteY59" fmla="*/ 3899140 h 4891985"/>
              <a:gd name="connsiteX60" fmla="*/ 948906 w 7621629"/>
              <a:gd name="connsiteY60" fmla="*/ 3994030 h 4891985"/>
              <a:gd name="connsiteX61" fmla="*/ 974785 w 7621629"/>
              <a:gd name="connsiteY61" fmla="*/ 4011283 h 4891985"/>
              <a:gd name="connsiteX62" fmla="*/ 992038 w 7621629"/>
              <a:gd name="connsiteY62" fmla="*/ 4037162 h 4891985"/>
              <a:gd name="connsiteX63" fmla="*/ 1017917 w 7621629"/>
              <a:gd name="connsiteY63" fmla="*/ 4054415 h 4891985"/>
              <a:gd name="connsiteX64" fmla="*/ 1104182 w 7621629"/>
              <a:gd name="connsiteY64" fmla="*/ 4175185 h 4891985"/>
              <a:gd name="connsiteX65" fmla="*/ 1130061 w 7621629"/>
              <a:gd name="connsiteY65" fmla="*/ 4235570 h 4891985"/>
              <a:gd name="connsiteX66" fmla="*/ 1155940 w 7621629"/>
              <a:gd name="connsiteY66" fmla="*/ 4287328 h 4891985"/>
              <a:gd name="connsiteX67" fmla="*/ 1181819 w 7621629"/>
              <a:gd name="connsiteY67" fmla="*/ 4313208 h 4891985"/>
              <a:gd name="connsiteX68" fmla="*/ 1199072 w 7621629"/>
              <a:gd name="connsiteY68" fmla="*/ 4364966 h 4891985"/>
              <a:gd name="connsiteX69" fmla="*/ 1207699 w 7621629"/>
              <a:gd name="connsiteY69" fmla="*/ 4390845 h 4891985"/>
              <a:gd name="connsiteX70" fmla="*/ 1224951 w 7621629"/>
              <a:gd name="connsiteY70" fmla="*/ 4425351 h 4891985"/>
              <a:gd name="connsiteX71" fmla="*/ 1250831 w 7621629"/>
              <a:gd name="connsiteY71" fmla="*/ 4502989 h 4891985"/>
              <a:gd name="connsiteX72" fmla="*/ 1268083 w 7621629"/>
              <a:gd name="connsiteY72" fmla="*/ 4528868 h 4891985"/>
              <a:gd name="connsiteX73" fmla="*/ 1285336 w 7621629"/>
              <a:gd name="connsiteY73" fmla="*/ 4580626 h 4891985"/>
              <a:gd name="connsiteX74" fmla="*/ 1302589 w 7621629"/>
              <a:gd name="connsiteY74" fmla="*/ 4615132 h 4891985"/>
              <a:gd name="connsiteX75" fmla="*/ 1319842 w 7621629"/>
              <a:gd name="connsiteY75" fmla="*/ 4692770 h 4891985"/>
              <a:gd name="connsiteX76" fmla="*/ 1337095 w 7621629"/>
              <a:gd name="connsiteY76" fmla="*/ 4718649 h 4891985"/>
              <a:gd name="connsiteX77" fmla="*/ 1354348 w 7621629"/>
              <a:gd name="connsiteY77" fmla="*/ 4770408 h 4891985"/>
              <a:gd name="connsiteX78" fmla="*/ 1414733 w 7621629"/>
              <a:gd name="connsiteY78" fmla="*/ 4848045 h 4891985"/>
              <a:gd name="connsiteX79" fmla="*/ 1475117 w 7621629"/>
              <a:gd name="connsiteY79" fmla="*/ 4873925 h 4891985"/>
              <a:gd name="connsiteX80" fmla="*/ 1509623 w 7621629"/>
              <a:gd name="connsiteY80" fmla="*/ 4891177 h 4891985"/>
              <a:gd name="connsiteX81" fmla="*/ 1639019 w 7621629"/>
              <a:gd name="connsiteY81" fmla="*/ 4882551 h 4891985"/>
              <a:gd name="connsiteX82" fmla="*/ 1656272 w 7621629"/>
              <a:gd name="connsiteY82" fmla="*/ 4830792 h 4891985"/>
              <a:gd name="connsiteX83" fmla="*/ 1682151 w 7621629"/>
              <a:gd name="connsiteY83" fmla="*/ 4804913 h 4891985"/>
              <a:gd name="connsiteX84" fmla="*/ 1768416 w 7621629"/>
              <a:gd name="connsiteY84" fmla="*/ 4813540 h 4891985"/>
              <a:gd name="connsiteX85" fmla="*/ 1837427 w 7621629"/>
              <a:gd name="connsiteY85" fmla="*/ 4830792 h 4891985"/>
              <a:gd name="connsiteX86" fmla="*/ 2018582 w 7621629"/>
              <a:gd name="connsiteY86" fmla="*/ 4822166 h 4891985"/>
              <a:gd name="connsiteX87" fmla="*/ 2053087 w 7621629"/>
              <a:gd name="connsiteY87" fmla="*/ 4779034 h 4891985"/>
              <a:gd name="connsiteX88" fmla="*/ 2104846 w 7621629"/>
              <a:gd name="connsiteY88" fmla="*/ 4735902 h 4891985"/>
              <a:gd name="connsiteX89" fmla="*/ 2139351 w 7621629"/>
              <a:gd name="connsiteY89" fmla="*/ 4675517 h 4891985"/>
              <a:gd name="connsiteX90" fmla="*/ 2191110 w 7621629"/>
              <a:gd name="connsiteY90" fmla="*/ 4658264 h 4891985"/>
              <a:gd name="connsiteX91" fmla="*/ 2268748 w 7621629"/>
              <a:gd name="connsiteY91" fmla="*/ 4666891 h 4891985"/>
              <a:gd name="connsiteX92" fmla="*/ 2337759 w 7621629"/>
              <a:gd name="connsiteY92" fmla="*/ 4675517 h 4891985"/>
              <a:gd name="connsiteX93" fmla="*/ 2355012 w 7621629"/>
              <a:gd name="connsiteY93" fmla="*/ 4615132 h 4891985"/>
              <a:gd name="connsiteX94" fmla="*/ 2372265 w 7621629"/>
              <a:gd name="connsiteY94" fmla="*/ 4589253 h 4891985"/>
              <a:gd name="connsiteX95" fmla="*/ 2398144 w 7621629"/>
              <a:gd name="connsiteY95" fmla="*/ 4580626 h 4891985"/>
              <a:gd name="connsiteX96" fmla="*/ 2424023 w 7621629"/>
              <a:gd name="connsiteY96" fmla="*/ 4563374 h 4891985"/>
              <a:gd name="connsiteX97" fmla="*/ 2458529 w 7621629"/>
              <a:gd name="connsiteY97" fmla="*/ 4546121 h 4891985"/>
              <a:gd name="connsiteX98" fmla="*/ 2544793 w 7621629"/>
              <a:gd name="connsiteY98" fmla="*/ 4554747 h 4891985"/>
              <a:gd name="connsiteX99" fmla="*/ 2605178 w 7621629"/>
              <a:gd name="connsiteY99" fmla="*/ 4589253 h 4891985"/>
              <a:gd name="connsiteX100" fmla="*/ 2648310 w 7621629"/>
              <a:gd name="connsiteY100" fmla="*/ 4597879 h 4891985"/>
              <a:gd name="connsiteX101" fmla="*/ 2889850 w 7621629"/>
              <a:gd name="connsiteY101" fmla="*/ 4606506 h 4891985"/>
              <a:gd name="connsiteX102" fmla="*/ 3019246 w 7621629"/>
              <a:gd name="connsiteY102" fmla="*/ 4615132 h 4891985"/>
              <a:gd name="connsiteX103" fmla="*/ 3079631 w 7621629"/>
              <a:gd name="connsiteY103" fmla="*/ 4606506 h 4891985"/>
              <a:gd name="connsiteX104" fmla="*/ 3105510 w 7621629"/>
              <a:gd name="connsiteY104" fmla="*/ 4597879 h 4891985"/>
              <a:gd name="connsiteX105" fmla="*/ 3131389 w 7621629"/>
              <a:gd name="connsiteY105" fmla="*/ 4563374 h 4891985"/>
              <a:gd name="connsiteX106" fmla="*/ 3157268 w 7621629"/>
              <a:gd name="connsiteY106" fmla="*/ 4546121 h 4891985"/>
              <a:gd name="connsiteX107" fmla="*/ 3165895 w 7621629"/>
              <a:gd name="connsiteY107" fmla="*/ 4520242 h 4891985"/>
              <a:gd name="connsiteX108" fmla="*/ 3191774 w 7621629"/>
              <a:gd name="connsiteY108" fmla="*/ 4442604 h 4891985"/>
              <a:gd name="connsiteX109" fmla="*/ 3217653 w 7621629"/>
              <a:gd name="connsiteY109" fmla="*/ 4408098 h 4891985"/>
              <a:gd name="connsiteX110" fmla="*/ 3252159 w 7621629"/>
              <a:gd name="connsiteY110" fmla="*/ 4356340 h 4891985"/>
              <a:gd name="connsiteX111" fmla="*/ 3303917 w 7621629"/>
              <a:gd name="connsiteY111" fmla="*/ 4330460 h 4891985"/>
              <a:gd name="connsiteX112" fmla="*/ 3329797 w 7621629"/>
              <a:gd name="connsiteY112" fmla="*/ 4313208 h 4891985"/>
              <a:gd name="connsiteX113" fmla="*/ 3364302 w 7621629"/>
              <a:gd name="connsiteY113" fmla="*/ 4295955 h 4891985"/>
              <a:gd name="connsiteX114" fmla="*/ 3424687 w 7621629"/>
              <a:gd name="connsiteY114" fmla="*/ 4270075 h 4891985"/>
              <a:gd name="connsiteX115" fmla="*/ 3588589 w 7621629"/>
              <a:gd name="connsiteY115" fmla="*/ 4261449 h 4891985"/>
              <a:gd name="connsiteX116" fmla="*/ 3597216 w 7621629"/>
              <a:gd name="connsiteY116" fmla="*/ 4183811 h 4891985"/>
              <a:gd name="connsiteX117" fmla="*/ 3605842 w 7621629"/>
              <a:gd name="connsiteY117" fmla="*/ 4157932 h 4891985"/>
              <a:gd name="connsiteX118" fmla="*/ 3614468 w 7621629"/>
              <a:gd name="connsiteY118" fmla="*/ 4063042 h 4891985"/>
              <a:gd name="connsiteX119" fmla="*/ 3640348 w 7621629"/>
              <a:gd name="connsiteY119" fmla="*/ 4071668 h 4891985"/>
              <a:gd name="connsiteX120" fmla="*/ 3700733 w 7621629"/>
              <a:gd name="connsiteY120" fmla="*/ 4097547 h 4891985"/>
              <a:gd name="connsiteX121" fmla="*/ 3735238 w 7621629"/>
              <a:gd name="connsiteY121" fmla="*/ 4123426 h 4891985"/>
              <a:gd name="connsiteX122" fmla="*/ 3778370 w 7621629"/>
              <a:gd name="connsiteY122" fmla="*/ 4132053 h 4891985"/>
              <a:gd name="connsiteX123" fmla="*/ 3804250 w 7621629"/>
              <a:gd name="connsiteY123" fmla="*/ 4140679 h 4891985"/>
              <a:gd name="connsiteX124" fmla="*/ 3830129 w 7621629"/>
              <a:gd name="connsiteY124" fmla="*/ 4157932 h 4891985"/>
              <a:gd name="connsiteX125" fmla="*/ 3976778 w 7621629"/>
              <a:gd name="connsiteY125" fmla="*/ 4157932 h 4891985"/>
              <a:gd name="connsiteX126" fmla="*/ 4063042 w 7621629"/>
              <a:gd name="connsiteY126" fmla="*/ 4166558 h 4891985"/>
              <a:gd name="connsiteX127" fmla="*/ 4140680 w 7621629"/>
              <a:gd name="connsiteY127" fmla="*/ 4175185 h 4891985"/>
              <a:gd name="connsiteX128" fmla="*/ 4166559 w 7621629"/>
              <a:gd name="connsiteY128" fmla="*/ 4201064 h 4891985"/>
              <a:gd name="connsiteX129" fmla="*/ 4201065 w 7621629"/>
              <a:gd name="connsiteY129" fmla="*/ 4261449 h 4891985"/>
              <a:gd name="connsiteX130" fmla="*/ 4226944 w 7621629"/>
              <a:gd name="connsiteY130" fmla="*/ 4304581 h 4891985"/>
              <a:gd name="connsiteX131" fmla="*/ 4244197 w 7621629"/>
              <a:gd name="connsiteY131" fmla="*/ 4356340 h 4891985"/>
              <a:gd name="connsiteX132" fmla="*/ 4252823 w 7621629"/>
              <a:gd name="connsiteY132" fmla="*/ 4382219 h 4891985"/>
              <a:gd name="connsiteX133" fmla="*/ 4261450 w 7621629"/>
              <a:gd name="connsiteY133" fmla="*/ 4408098 h 4891985"/>
              <a:gd name="connsiteX134" fmla="*/ 4270076 w 7621629"/>
              <a:gd name="connsiteY134" fmla="*/ 4442604 h 4891985"/>
              <a:gd name="connsiteX135" fmla="*/ 4313208 w 7621629"/>
              <a:gd name="connsiteY135" fmla="*/ 4485736 h 4891985"/>
              <a:gd name="connsiteX136" fmla="*/ 4390846 w 7621629"/>
              <a:gd name="connsiteY136" fmla="*/ 4537494 h 4891985"/>
              <a:gd name="connsiteX137" fmla="*/ 4425351 w 7621629"/>
              <a:gd name="connsiteY137" fmla="*/ 4546121 h 4891985"/>
              <a:gd name="connsiteX138" fmla="*/ 4477110 w 7621629"/>
              <a:gd name="connsiteY138" fmla="*/ 4572000 h 4891985"/>
              <a:gd name="connsiteX139" fmla="*/ 4502989 w 7621629"/>
              <a:gd name="connsiteY139" fmla="*/ 4563374 h 4891985"/>
              <a:gd name="connsiteX140" fmla="*/ 4528868 w 7621629"/>
              <a:gd name="connsiteY140" fmla="*/ 4546121 h 4891985"/>
              <a:gd name="connsiteX141" fmla="*/ 4563374 w 7621629"/>
              <a:gd name="connsiteY141" fmla="*/ 4537494 h 4891985"/>
              <a:gd name="connsiteX142" fmla="*/ 4572000 w 7621629"/>
              <a:gd name="connsiteY142" fmla="*/ 4511615 h 4891985"/>
              <a:gd name="connsiteX143" fmla="*/ 4606506 w 7621629"/>
              <a:gd name="connsiteY143" fmla="*/ 4494362 h 4891985"/>
              <a:gd name="connsiteX144" fmla="*/ 4684144 w 7621629"/>
              <a:gd name="connsiteY144" fmla="*/ 4502989 h 4891985"/>
              <a:gd name="connsiteX145" fmla="*/ 4718650 w 7621629"/>
              <a:gd name="connsiteY145" fmla="*/ 4511615 h 4891985"/>
              <a:gd name="connsiteX146" fmla="*/ 4813540 w 7621629"/>
              <a:gd name="connsiteY146" fmla="*/ 4528868 h 4891985"/>
              <a:gd name="connsiteX147" fmla="*/ 4839419 w 7621629"/>
              <a:gd name="connsiteY147" fmla="*/ 4537494 h 4891985"/>
              <a:gd name="connsiteX148" fmla="*/ 4925683 w 7621629"/>
              <a:gd name="connsiteY148" fmla="*/ 4554747 h 4891985"/>
              <a:gd name="connsiteX149" fmla="*/ 4986068 w 7621629"/>
              <a:gd name="connsiteY149" fmla="*/ 4546121 h 4891985"/>
              <a:gd name="connsiteX150" fmla="*/ 5011948 w 7621629"/>
              <a:gd name="connsiteY150" fmla="*/ 4520242 h 4891985"/>
              <a:gd name="connsiteX151" fmla="*/ 5037827 w 7621629"/>
              <a:gd name="connsiteY151" fmla="*/ 4502989 h 4891985"/>
              <a:gd name="connsiteX152" fmla="*/ 5055080 w 7621629"/>
              <a:gd name="connsiteY152" fmla="*/ 4477109 h 4891985"/>
              <a:gd name="connsiteX153" fmla="*/ 5063706 w 7621629"/>
              <a:gd name="connsiteY153" fmla="*/ 4451230 h 4891985"/>
              <a:gd name="connsiteX154" fmla="*/ 5098212 w 7621629"/>
              <a:gd name="connsiteY154" fmla="*/ 4425351 h 4891985"/>
              <a:gd name="connsiteX155" fmla="*/ 5115465 w 7621629"/>
              <a:gd name="connsiteY155" fmla="*/ 4347713 h 4891985"/>
              <a:gd name="connsiteX156" fmla="*/ 5124091 w 7621629"/>
              <a:gd name="connsiteY156" fmla="*/ 4183811 h 4891985"/>
              <a:gd name="connsiteX157" fmla="*/ 5132717 w 7621629"/>
              <a:gd name="connsiteY157" fmla="*/ 4157932 h 4891985"/>
              <a:gd name="connsiteX158" fmla="*/ 5184476 w 7621629"/>
              <a:gd name="connsiteY158" fmla="*/ 4114800 h 4891985"/>
              <a:gd name="connsiteX159" fmla="*/ 5218982 w 7621629"/>
              <a:gd name="connsiteY159" fmla="*/ 4088921 h 4891985"/>
              <a:gd name="connsiteX160" fmla="*/ 5270740 w 7621629"/>
              <a:gd name="connsiteY160" fmla="*/ 4054415 h 4891985"/>
              <a:gd name="connsiteX161" fmla="*/ 5348378 w 7621629"/>
              <a:gd name="connsiteY161" fmla="*/ 4019909 h 4891985"/>
              <a:gd name="connsiteX162" fmla="*/ 5434642 w 7621629"/>
              <a:gd name="connsiteY162" fmla="*/ 3985404 h 4891985"/>
              <a:gd name="connsiteX163" fmla="*/ 5520906 w 7621629"/>
              <a:gd name="connsiteY163" fmla="*/ 3959525 h 4891985"/>
              <a:gd name="connsiteX164" fmla="*/ 5546785 w 7621629"/>
              <a:gd name="connsiteY164" fmla="*/ 3950898 h 4891985"/>
              <a:gd name="connsiteX165" fmla="*/ 5572665 w 7621629"/>
              <a:gd name="connsiteY165" fmla="*/ 3933645 h 4891985"/>
              <a:gd name="connsiteX166" fmla="*/ 5598544 w 7621629"/>
              <a:gd name="connsiteY166" fmla="*/ 3907766 h 4891985"/>
              <a:gd name="connsiteX167" fmla="*/ 5641676 w 7621629"/>
              <a:gd name="connsiteY167" fmla="*/ 3899140 h 4891985"/>
              <a:gd name="connsiteX168" fmla="*/ 5667555 w 7621629"/>
              <a:gd name="connsiteY168" fmla="*/ 3890513 h 4891985"/>
              <a:gd name="connsiteX169" fmla="*/ 5702061 w 7621629"/>
              <a:gd name="connsiteY169" fmla="*/ 3881887 h 4891985"/>
              <a:gd name="connsiteX170" fmla="*/ 5779699 w 7621629"/>
              <a:gd name="connsiteY170" fmla="*/ 3838755 h 4891985"/>
              <a:gd name="connsiteX171" fmla="*/ 5831457 w 7621629"/>
              <a:gd name="connsiteY171" fmla="*/ 3804249 h 4891985"/>
              <a:gd name="connsiteX172" fmla="*/ 5857336 w 7621629"/>
              <a:gd name="connsiteY172" fmla="*/ 3717985 h 4891985"/>
              <a:gd name="connsiteX173" fmla="*/ 5865963 w 7621629"/>
              <a:gd name="connsiteY173" fmla="*/ 3623094 h 4891985"/>
              <a:gd name="connsiteX174" fmla="*/ 5874589 w 7621629"/>
              <a:gd name="connsiteY174" fmla="*/ 3597215 h 4891985"/>
              <a:gd name="connsiteX175" fmla="*/ 5909095 w 7621629"/>
              <a:gd name="connsiteY175" fmla="*/ 3528204 h 4891985"/>
              <a:gd name="connsiteX176" fmla="*/ 5917721 w 7621629"/>
              <a:gd name="connsiteY176" fmla="*/ 3493698 h 4891985"/>
              <a:gd name="connsiteX177" fmla="*/ 5926348 w 7621629"/>
              <a:gd name="connsiteY177" fmla="*/ 3467819 h 4891985"/>
              <a:gd name="connsiteX178" fmla="*/ 5934974 w 7621629"/>
              <a:gd name="connsiteY178" fmla="*/ 3398808 h 4891985"/>
              <a:gd name="connsiteX179" fmla="*/ 5943600 w 7621629"/>
              <a:gd name="connsiteY179" fmla="*/ 3355675 h 4891985"/>
              <a:gd name="connsiteX180" fmla="*/ 5952227 w 7621629"/>
              <a:gd name="connsiteY180" fmla="*/ 3286664 h 4891985"/>
              <a:gd name="connsiteX181" fmla="*/ 6159261 w 7621629"/>
              <a:gd name="connsiteY181" fmla="*/ 3260785 h 4891985"/>
              <a:gd name="connsiteX182" fmla="*/ 6262778 w 7621629"/>
              <a:gd name="connsiteY182" fmla="*/ 3243532 h 4891985"/>
              <a:gd name="connsiteX183" fmla="*/ 6323163 w 7621629"/>
              <a:gd name="connsiteY183" fmla="*/ 3234906 h 4891985"/>
              <a:gd name="connsiteX184" fmla="*/ 6349042 w 7621629"/>
              <a:gd name="connsiteY184" fmla="*/ 3217653 h 4891985"/>
              <a:gd name="connsiteX185" fmla="*/ 6340416 w 7621629"/>
              <a:gd name="connsiteY185" fmla="*/ 3114136 h 4891985"/>
              <a:gd name="connsiteX186" fmla="*/ 6323163 w 7621629"/>
              <a:gd name="connsiteY186" fmla="*/ 3088257 h 4891985"/>
              <a:gd name="connsiteX187" fmla="*/ 6305910 w 7621629"/>
              <a:gd name="connsiteY187" fmla="*/ 3027872 h 4891985"/>
              <a:gd name="connsiteX188" fmla="*/ 6323163 w 7621629"/>
              <a:gd name="connsiteY188" fmla="*/ 2863970 h 4891985"/>
              <a:gd name="connsiteX189" fmla="*/ 6340416 w 7621629"/>
              <a:gd name="connsiteY189" fmla="*/ 2829464 h 4891985"/>
              <a:gd name="connsiteX190" fmla="*/ 6366295 w 7621629"/>
              <a:gd name="connsiteY190" fmla="*/ 2803585 h 4891985"/>
              <a:gd name="connsiteX191" fmla="*/ 6409427 w 7621629"/>
              <a:gd name="connsiteY191" fmla="*/ 2760453 h 4891985"/>
              <a:gd name="connsiteX192" fmla="*/ 6435306 w 7621629"/>
              <a:gd name="connsiteY192" fmla="*/ 2639683 h 4891985"/>
              <a:gd name="connsiteX193" fmla="*/ 6418053 w 7621629"/>
              <a:gd name="connsiteY193" fmla="*/ 2536166 h 4891985"/>
              <a:gd name="connsiteX194" fmla="*/ 6409427 w 7621629"/>
              <a:gd name="connsiteY194" fmla="*/ 2510287 h 4891985"/>
              <a:gd name="connsiteX195" fmla="*/ 6357668 w 7621629"/>
              <a:gd name="connsiteY195" fmla="*/ 2458528 h 4891985"/>
              <a:gd name="connsiteX196" fmla="*/ 6340416 w 7621629"/>
              <a:gd name="connsiteY196" fmla="*/ 2432649 h 4891985"/>
              <a:gd name="connsiteX197" fmla="*/ 6288657 w 7621629"/>
              <a:gd name="connsiteY197" fmla="*/ 2398143 h 4891985"/>
              <a:gd name="connsiteX198" fmla="*/ 6262778 w 7621629"/>
              <a:gd name="connsiteY198" fmla="*/ 2372264 h 4891985"/>
              <a:gd name="connsiteX199" fmla="*/ 6245525 w 7621629"/>
              <a:gd name="connsiteY199" fmla="*/ 2346385 h 4891985"/>
              <a:gd name="connsiteX200" fmla="*/ 6219646 w 7621629"/>
              <a:gd name="connsiteY200" fmla="*/ 2329132 h 4891985"/>
              <a:gd name="connsiteX201" fmla="*/ 6185140 w 7621629"/>
              <a:gd name="connsiteY201" fmla="*/ 2277374 h 4891985"/>
              <a:gd name="connsiteX202" fmla="*/ 6167887 w 7621629"/>
              <a:gd name="connsiteY202" fmla="*/ 2251494 h 4891985"/>
              <a:gd name="connsiteX203" fmla="*/ 6176514 w 7621629"/>
              <a:gd name="connsiteY203" fmla="*/ 2122098 h 4891985"/>
              <a:gd name="connsiteX204" fmla="*/ 6193766 w 7621629"/>
              <a:gd name="connsiteY204" fmla="*/ 2061713 h 4891985"/>
              <a:gd name="connsiteX205" fmla="*/ 6280031 w 7621629"/>
              <a:gd name="connsiteY205" fmla="*/ 2018581 h 4891985"/>
              <a:gd name="connsiteX206" fmla="*/ 6297283 w 7621629"/>
              <a:gd name="connsiteY206" fmla="*/ 1992702 h 4891985"/>
              <a:gd name="connsiteX207" fmla="*/ 6426680 w 7621629"/>
              <a:gd name="connsiteY207" fmla="*/ 1949570 h 4891985"/>
              <a:gd name="connsiteX208" fmla="*/ 6521570 w 7621629"/>
              <a:gd name="connsiteY208" fmla="*/ 1940943 h 4891985"/>
              <a:gd name="connsiteX209" fmla="*/ 6599208 w 7621629"/>
              <a:gd name="connsiteY209" fmla="*/ 1880558 h 4891985"/>
              <a:gd name="connsiteX210" fmla="*/ 6650966 w 7621629"/>
              <a:gd name="connsiteY210" fmla="*/ 1820174 h 4891985"/>
              <a:gd name="connsiteX211" fmla="*/ 6711351 w 7621629"/>
              <a:gd name="connsiteY211" fmla="*/ 1802921 h 4891985"/>
              <a:gd name="connsiteX212" fmla="*/ 6737231 w 7621629"/>
              <a:gd name="connsiteY212" fmla="*/ 1785668 h 4891985"/>
              <a:gd name="connsiteX213" fmla="*/ 6745857 w 7621629"/>
              <a:gd name="connsiteY213" fmla="*/ 1759789 h 4891985"/>
              <a:gd name="connsiteX214" fmla="*/ 6797616 w 7621629"/>
              <a:gd name="connsiteY214" fmla="*/ 1725283 h 4891985"/>
              <a:gd name="connsiteX215" fmla="*/ 6858000 w 7621629"/>
              <a:gd name="connsiteY215" fmla="*/ 1639019 h 4891985"/>
              <a:gd name="connsiteX216" fmla="*/ 6883880 w 7621629"/>
              <a:gd name="connsiteY216" fmla="*/ 1613140 h 4891985"/>
              <a:gd name="connsiteX217" fmla="*/ 6918385 w 7621629"/>
              <a:gd name="connsiteY217" fmla="*/ 1595887 h 4891985"/>
              <a:gd name="connsiteX218" fmla="*/ 6970144 w 7621629"/>
              <a:gd name="connsiteY218" fmla="*/ 1561381 h 4891985"/>
              <a:gd name="connsiteX219" fmla="*/ 6978770 w 7621629"/>
              <a:gd name="connsiteY219" fmla="*/ 1535502 h 4891985"/>
              <a:gd name="connsiteX220" fmla="*/ 6987397 w 7621629"/>
              <a:gd name="connsiteY220" fmla="*/ 1500996 h 4891985"/>
              <a:gd name="connsiteX221" fmla="*/ 7013276 w 7621629"/>
              <a:gd name="connsiteY221" fmla="*/ 1475117 h 4891985"/>
              <a:gd name="connsiteX222" fmla="*/ 7021902 w 7621629"/>
              <a:gd name="connsiteY222" fmla="*/ 1449238 h 4891985"/>
              <a:gd name="connsiteX223" fmla="*/ 7039155 w 7621629"/>
              <a:gd name="connsiteY223" fmla="*/ 1423358 h 4891985"/>
              <a:gd name="connsiteX224" fmla="*/ 7056408 w 7621629"/>
              <a:gd name="connsiteY224" fmla="*/ 1371600 h 4891985"/>
              <a:gd name="connsiteX225" fmla="*/ 7073661 w 7621629"/>
              <a:gd name="connsiteY225" fmla="*/ 1216325 h 4891985"/>
              <a:gd name="connsiteX226" fmla="*/ 7090914 w 7621629"/>
              <a:gd name="connsiteY226" fmla="*/ 1181819 h 4891985"/>
              <a:gd name="connsiteX227" fmla="*/ 7134046 w 7621629"/>
              <a:gd name="connsiteY227" fmla="*/ 1138687 h 4891985"/>
              <a:gd name="connsiteX228" fmla="*/ 7194431 w 7621629"/>
              <a:gd name="connsiteY228" fmla="*/ 1112808 h 4891985"/>
              <a:gd name="connsiteX229" fmla="*/ 7254816 w 7621629"/>
              <a:gd name="connsiteY229" fmla="*/ 1061049 h 4891985"/>
              <a:gd name="connsiteX230" fmla="*/ 7306574 w 7621629"/>
              <a:gd name="connsiteY230" fmla="*/ 1017917 h 4891985"/>
              <a:gd name="connsiteX231" fmla="*/ 7332453 w 7621629"/>
              <a:gd name="connsiteY231" fmla="*/ 1000664 h 4891985"/>
              <a:gd name="connsiteX232" fmla="*/ 7401465 w 7621629"/>
              <a:gd name="connsiteY232" fmla="*/ 983411 h 4891985"/>
              <a:gd name="connsiteX233" fmla="*/ 7435970 w 7621629"/>
              <a:gd name="connsiteY233" fmla="*/ 957532 h 4891985"/>
              <a:gd name="connsiteX234" fmla="*/ 7461850 w 7621629"/>
              <a:gd name="connsiteY234" fmla="*/ 948906 h 4891985"/>
              <a:gd name="connsiteX235" fmla="*/ 7496355 w 7621629"/>
              <a:gd name="connsiteY235" fmla="*/ 914400 h 4891985"/>
              <a:gd name="connsiteX236" fmla="*/ 7504982 w 7621629"/>
              <a:gd name="connsiteY236" fmla="*/ 862642 h 4891985"/>
              <a:gd name="connsiteX237" fmla="*/ 7582619 w 7621629"/>
              <a:gd name="connsiteY237" fmla="*/ 819509 h 4891985"/>
              <a:gd name="connsiteX238" fmla="*/ 7608499 w 7621629"/>
              <a:gd name="connsiteY238" fmla="*/ 802257 h 4891985"/>
              <a:gd name="connsiteX239" fmla="*/ 7608499 w 7621629"/>
              <a:gd name="connsiteY239" fmla="*/ 603849 h 4891985"/>
              <a:gd name="connsiteX240" fmla="*/ 7591246 w 7621629"/>
              <a:gd name="connsiteY240" fmla="*/ 543464 h 4891985"/>
              <a:gd name="connsiteX241" fmla="*/ 7565366 w 7621629"/>
              <a:gd name="connsiteY241" fmla="*/ 526211 h 4891985"/>
              <a:gd name="connsiteX242" fmla="*/ 7548114 w 7621629"/>
              <a:gd name="connsiteY242" fmla="*/ 465826 h 4891985"/>
              <a:gd name="connsiteX243" fmla="*/ 7530861 w 7621629"/>
              <a:gd name="connsiteY243" fmla="*/ 388189 h 4891985"/>
              <a:gd name="connsiteX244" fmla="*/ 7522234 w 7621629"/>
              <a:gd name="connsiteY244" fmla="*/ 362309 h 4891985"/>
              <a:gd name="connsiteX245" fmla="*/ 7504982 w 7621629"/>
              <a:gd name="connsiteY245" fmla="*/ 250166 h 4891985"/>
              <a:gd name="connsiteX246" fmla="*/ 7496355 w 7621629"/>
              <a:gd name="connsiteY246" fmla="*/ 224287 h 4891985"/>
              <a:gd name="connsiteX247" fmla="*/ 7479102 w 7621629"/>
              <a:gd name="connsiteY247" fmla="*/ 155275 h 4891985"/>
              <a:gd name="connsiteX248" fmla="*/ 7453223 w 7621629"/>
              <a:gd name="connsiteY248" fmla="*/ 120770 h 4891985"/>
              <a:gd name="connsiteX249" fmla="*/ 7444597 w 7621629"/>
              <a:gd name="connsiteY249" fmla="*/ 43132 h 4891985"/>
              <a:gd name="connsiteX250" fmla="*/ 7435970 w 7621629"/>
              <a:gd name="connsiteY250" fmla="*/ 17253 h 4891985"/>
              <a:gd name="connsiteX251" fmla="*/ 7410091 w 7621629"/>
              <a:gd name="connsiteY251" fmla="*/ 0 h 4891985"/>
              <a:gd name="connsiteX252" fmla="*/ 7349706 w 7621629"/>
              <a:gd name="connsiteY252" fmla="*/ 8626 h 4891985"/>
              <a:gd name="connsiteX253" fmla="*/ 7306574 w 7621629"/>
              <a:gd name="connsiteY253" fmla="*/ 25879 h 4891985"/>
              <a:gd name="connsiteX254" fmla="*/ 7220310 w 7621629"/>
              <a:gd name="connsiteY254" fmla="*/ 77638 h 4891985"/>
              <a:gd name="connsiteX255" fmla="*/ 7194431 w 7621629"/>
              <a:gd name="connsiteY255" fmla="*/ 94891 h 4891985"/>
              <a:gd name="connsiteX256" fmla="*/ 7168551 w 7621629"/>
              <a:gd name="connsiteY256" fmla="*/ 112143 h 4891985"/>
              <a:gd name="connsiteX257" fmla="*/ 7151299 w 7621629"/>
              <a:gd name="connsiteY257" fmla="*/ 181155 h 4891985"/>
              <a:gd name="connsiteX258" fmla="*/ 7142672 w 7621629"/>
              <a:gd name="connsiteY258" fmla="*/ 207034 h 4891985"/>
              <a:gd name="connsiteX259" fmla="*/ 7125419 w 7621629"/>
              <a:gd name="connsiteY259" fmla="*/ 232913 h 4891985"/>
              <a:gd name="connsiteX260" fmla="*/ 7099540 w 7621629"/>
              <a:gd name="connsiteY260" fmla="*/ 258792 h 4891985"/>
              <a:gd name="connsiteX261" fmla="*/ 7090914 w 7621629"/>
              <a:gd name="connsiteY261" fmla="*/ 284672 h 4891985"/>
              <a:gd name="connsiteX262" fmla="*/ 7004650 w 7621629"/>
              <a:gd name="connsiteY262" fmla="*/ 310551 h 4891985"/>
              <a:gd name="connsiteX263" fmla="*/ 6849374 w 7621629"/>
              <a:gd name="connsiteY263" fmla="*/ 327804 h 4891985"/>
              <a:gd name="connsiteX264" fmla="*/ 6745857 w 7621629"/>
              <a:gd name="connsiteY264" fmla="*/ 362309 h 4891985"/>
              <a:gd name="connsiteX265" fmla="*/ 6254151 w 7621629"/>
              <a:gd name="connsiteY265" fmla="*/ 345057 h 4891985"/>
              <a:gd name="connsiteX266" fmla="*/ 6211019 w 7621629"/>
              <a:gd name="connsiteY266" fmla="*/ 336430 h 4891985"/>
              <a:gd name="connsiteX267" fmla="*/ 6150634 w 7621629"/>
              <a:gd name="connsiteY267" fmla="*/ 327804 h 4891985"/>
              <a:gd name="connsiteX268" fmla="*/ 6038491 w 7621629"/>
              <a:gd name="connsiteY268" fmla="*/ 293298 h 4891985"/>
              <a:gd name="connsiteX269" fmla="*/ 6003985 w 7621629"/>
              <a:gd name="connsiteY269" fmla="*/ 284672 h 4891985"/>
              <a:gd name="connsiteX270" fmla="*/ 5978106 w 7621629"/>
              <a:gd name="connsiteY270" fmla="*/ 276045 h 4891985"/>
              <a:gd name="connsiteX271" fmla="*/ 5926348 w 7621629"/>
              <a:gd name="connsiteY271" fmla="*/ 267419 h 4891985"/>
              <a:gd name="connsiteX272" fmla="*/ 5909095 w 7621629"/>
              <a:gd name="connsiteY272" fmla="*/ 241540 h 4891985"/>
              <a:gd name="connsiteX273" fmla="*/ 5883216 w 7621629"/>
              <a:gd name="connsiteY273" fmla="*/ 232913 h 4891985"/>
              <a:gd name="connsiteX274" fmla="*/ 5796951 w 7621629"/>
              <a:gd name="connsiteY274" fmla="*/ 207034 h 4891985"/>
              <a:gd name="connsiteX275" fmla="*/ 5693434 w 7621629"/>
              <a:gd name="connsiteY275" fmla="*/ 232913 h 4891985"/>
              <a:gd name="connsiteX276" fmla="*/ 5676182 w 7621629"/>
              <a:gd name="connsiteY276" fmla="*/ 258792 h 4891985"/>
              <a:gd name="connsiteX277" fmla="*/ 5650302 w 7621629"/>
              <a:gd name="connsiteY277" fmla="*/ 276045 h 4891985"/>
              <a:gd name="connsiteX278" fmla="*/ 5615797 w 7621629"/>
              <a:gd name="connsiteY278" fmla="*/ 336430 h 4891985"/>
              <a:gd name="connsiteX279" fmla="*/ 5589917 w 7621629"/>
              <a:gd name="connsiteY279" fmla="*/ 353683 h 4891985"/>
              <a:gd name="connsiteX280" fmla="*/ 5555412 w 7621629"/>
              <a:gd name="connsiteY280" fmla="*/ 405442 h 4891985"/>
              <a:gd name="connsiteX281" fmla="*/ 5538159 w 7621629"/>
              <a:gd name="connsiteY281" fmla="*/ 439947 h 4891985"/>
              <a:gd name="connsiteX282" fmla="*/ 5495027 w 7621629"/>
              <a:gd name="connsiteY282" fmla="*/ 491706 h 4891985"/>
              <a:gd name="connsiteX283" fmla="*/ 5469148 w 7621629"/>
              <a:gd name="connsiteY283" fmla="*/ 508958 h 4891985"/>
              <a:gd name="connsiteX284" fmla="*/ 5451895 w 7621629"/>
              <a:gd name="connsiteY284" fmla="*/ 534838 h 4891985"/>
              <a:gd name="connsiteX285" fmla="*/ 5417389 w 7621629"/>
              <a:gd name="connsiteY285" fmla="*/ 543464 h 4891985"/>
              <a:gd name="connsiteX286" fmla="*/ 5348378 w 7621629"/>
              <a:gd name="connsiteY286" fmla="*/ 560717 h 4891985"/>
              <a:gd name="connsiteX287" fmla="*/ 5279366 w 7621629"/>
              <a:gd name="connsiteY287" fmla="*/ 603849 h 4891985"/>
              <a:gd name="connsiteX288" fmla="*/ 5227608 w 7621629"/>
              <a:gd name="connsiteY288" fmla="*/ 638355 h 4891985"/>
              <a:gd name="connsiteX289" fmla="*/ 5158597 w 7621629"/>
              <a:gd name="connsiteY289" fmla="*/ 715992 h 4891985"/>
              <a:gd name="connsiteX290" fmla="*/ 5141344 w 7621629"/>
              <a:gd name="connsiteY290" fmla="*/ 741872 h 4891985"/>
              <a:gd name="connsiteX291" fmla="*/ 5089585 w 7621629"/>
              <a:gd name="connsiteY291" fmla="*/ 759125 h 4891985"/>
              <a:gd name="connsiteX292" fmla="*/ 5055080 w 7621629"/>
              <a:gd name="connsiteY292" fmla="*/ 776377 h 4891985"/>
              <a:gd name="connsiteX293" fmla="*/ 4977442 w 7621629"/>
              <a:gd name="connsiteY293" fmla="*/ 819509 h 4891985"/>
              <a:gd name="connsiteX294" fmla="*/ 4917057 w 7621629"/>
              <a:gd name="connsiteY294" fmla="*/ 845389 h 4891985"/>
              <a:gd name="connsiteX295" fmla="*/ 4891178 w 7621629"/>
              <a:gd name="connsiteY295" fmla="*/ 862642 h 4891985"/>
              <a:gd name="connsiteX296" fmla="*/ 4804914 w 7621629"/>
              <a:gd name="connsiteY296" fmla="*/ 888521 h 4891985"/>
              <a:gd name="connsiteX297" fmla="*/ 4779034 w 7621629"/>
              <a:gd name="connsiteY297" fmla="*/ 897147 h 4891985"/>
              <a:gd name="connsiteX298" fmla="*/ 4753155 w 7621629"/>
              <a:gd name="connsiteY298" fmla="*/ 923026 h 4891985"/>
              <a:gd name="connsiteX299" fmla="*/ 4718650 w 7621629"/>
              <a:gd name="connsiteY299" fmla="*/ 948906 h 4891985"/>
              <a:gd name="connsiteX300" fmla="*/ 4701397 w 7621629"/>
              <a:gd name="connsiteY300" fmla="*/ 974785 h 4891985"/>
              <a:gd name="connsiteX301" fmla="*/ 4666891 w 7621629"/>
              <a:gd name="connsiteY301" fmla="*/ 983411 h 4891985"/>
              <a:gd name="connsiteX302" fmla="*/ 4623759 w 7621629"/>
              <a:gd name="connsiteY302" fmla="*/ 1009291 h 4891985"/>
              <a:gd name="connsiteX303" fmla="*/ 4563374 w 7621629"/>
              <a:gd name="connsiteY303" fmla="*/ 1043796 h 4891985"/>
              <a:gd name="connsiteX304" fmla="*/ 4554748 w 7621629"/>
              <a:gd name="connsiteY304" fmla="*/ 1069675 h 4891985"/>
              <a:gd name="connsiteX305" fmla="*/ 4528868 w 7621629"/>
              <a:gd name="connsiteY305" fmla="*/ 1078302 h 4891985"/>
              <a:gd name="connsiteX306" fmla="*/ 4494363 w 7621629"/>
              <a:gd name="connsiteY306" fmla="*/ 1104181 h 4891985"/>
              <a:gd name="connsiteX307" fmla="*/ 4321834 w 7621629"/>
              <a:gd name="connsiteY307" fmla="*/ 1095555 h 4891985"/>
              <a:gd name="connsiteX308" fmla="*/ 4218317 w 7621629"/>
              <a:gd name="connsiteY308" fmla="*/ 1121434 h 4891985"/>
              <a:gd name="connsiteX309" fmla="*/ 4157933 w 7621629"/>
              <a:gd name="connsiteY309" fmla="*/ 1138687 h 4891985"/>
              <a:gd name="connsiteX310" fmla="*/ 4132053 w 7621629"/>
              <a:gd name="connsiteY310" fmla="*/ 1147313 h 4891985"/>
              <a:gd name="connsiteX311" fmla="*/ 3916393 w 7621629"/>
              <a:gd name="connsiteY311" fmla="*/ 1138687 h 4891985"/>
              <a:gd name="connsiteX312" fmla="*/ 3890514 w 7621629"/>
              <a:gd name="connsiteY312" fmla="*/ 1130060 h 4891985"/>
              <a:gd name="connsiteX313" fmla="*/ 3873261 w 7621629"/>
              <a:gd name="connsiteY313" fmla="*/ 1104181 h 4891985"/>
              <a:gd name="connsiteX314" fmla="*/ 3709359 w 7621629"/>
              <a:gd name="connsiteY314" fmla="*/ 1112808 h 4891985"/>
              <a:gd name="connsiteX315" fmla="*/ 3597216 w 7621629"/>
              <a:gd name="connsiteY315" fmla="*/ 1130060 h 4891985"/>
              <a:gd name="connsiteX316" fmla="*/ 3545457 w 7621629"/>
              <a:gd name="connsiteY316" fmla="*/ 1164566 h 4891985"/>
              <a:gd name="connsiteX317" fmla="*/ 3519578 w 7621629"/>
              <a:gd name="connsiteY317" fmla="*/ 1190445 h 4891985"/>
              <a:gd name="connsiteX318" fmla="*/ 3502325 w 7621629"/>
              <a:gd name="connsiteY318" fmla="*/ 1216325 h 4891985"/>
              <a:gd name="connsiteX319" fmla="*/ 3476446 w 7621629"/>
              <a:gd name="connsiteY319" fmla="*/ 1276709 h 4891985"/>
              <a:gd name="connsiteX320" fmla="*/ 3467819 w 7621629"/>
              <a:gd name="connsiteY320" fmla="*/ 1311215 h 4891985"/>
              <a:gd name="connsiteX321" fmla="*/ 3476446 w 7621629"/>
              <a:gd name="connsiteY321" fmla="*/ 1423358 h 4891985"/>
              <a:gd name="connsiteX322" fmla="*/ 3485072 w 7621629"/>
              <a:gd name="connsiteY322" fmla="*/ 1449238 h 4891985"/>
              <a:gd name="connsiteX323" fmla="*/ 3467819 w 7621629"/>
              <a:gd name="connsiteY323" fmla="*/ 1475117 h 4891985"/>
              <a:gd name="connsiteX324" fmla="*/ 3407434 w 7621629"/>
              <a:gd name="connsiteY324" fmla="*/ 1518249 h 4891985"/>
              <a:gd name="connsiteX325" fmla="*/ 3286665 w 7621629"/>
              <a:gd name="connsiteY325" fmla="*/ 1509623 h 4891985"/>
              <a:gd name="connsiteX326" fmla="*/ 3260785 w 7621629"/>
              <a:gd name="connsiteY326" fmla="*/ 1492370 h 4891985"/>
              <a:gd name="connsiteX327" fmla="*/ 3209027 w 7621629"/>
              <a:gd name="connsiteY327" fmla="*/ 1466491 h 4891985"/>
              <a:gd name="connsiteX328" fmla="*/ 2958861 w 7621629"/>
              <a:gd name="connsiteY328" fmla="*/ 1475117 h 4891985"/>
              <a:gd name="connsiteX329" fmla="*/ 2924355 w 7621629"/>
              <a:gd name="connsiteY329" fmla="*/ 1492370 h 4891985"/>
              <a:gd name="connsiteX330" fmla="*/ 2889850 w 7621629"/>
              <a:gd name="connsiteY330" fmla="*/ 1500996 h 4891985"/>
              <a:gd name="connsiteX331" fmla="*/ 2855344 w 7621629"/>
              <a:gd name="connsiteY331" fmla="*/ 1526875 h 4891985"/>
              <a:gd name="connsiteX332" fmla="*/ 2769080 w 7621629"/>
              <a:gd name="connsiteY332" fmla="*/ 1544128 h 4891985"/>
              <a:gd name="connsiteX333" fmla="*/ 2691442 w 7621629"/>
              <a:gd name="connsiteY333" fmla="*/ 1561381 h 4891985"/>
              <a:gd name="connsiteX334" fmla="*/ 2631057 w 7621629"/>
              <a:gd name="connsiteY334" fmla="*/ 1578634 h 4891985"/>
              <a:gd name="connsiteX335" fmla="*/ 2570672 w 7621629"/>
              <a:gd name="connsiteY335" fmla="*/ 1647645 h 4891985"/>
              <a:gd name="connsiteX336" fmla="*/ 2553419 w 7621629"/>
              <a:gd name="connsiteY336" fmla="*/ 1682151 h 4891985"/>
              <a:gd name="connsiteX337" fmla="*/ 2527540 w 7621629"/>
              <a:gd name="connsiteY337" fmla="*/ 1690777 h 4891985"/>
              <a:gd name="connsiteX338" fmla="*/ 2501661 w 7621629"/>
              <a:gd name="connsiteY338" fmla="*/ 1673525 h 4891985"/>
              <a:gd name="connsiteX339" fmla="*/ 2475782 w 7621629"/>
              <a:gd name="connsiteY339" fmla="*/ 1604513 h 4891985"/>
              <a:gd name="connsiteX340" fmla="*/ 2467155 w 7621629"/>
              <a:gd name="connsiteY340" fmla="*/ 1475117 h 4891985"/>
              <a:gd name="connsiteX341" fmla="*/ 2441276 w 7621629"/>
              <a:gd name="connsiteY341" fmla="*/ 1466491 h 4891985"/>
              <a:gd name="connsiteX342" fmla="*/ 2329133 w 7621629"/>
              <a:gd name="connsiteY342" fmla="*/ 1475117 h 4891985"/>
              <a:gd name="connsiteX343" fmla="*/ 2277374 w 7621629"/>
              <a:gd name="connsiteY343" fmla="*/ 1500996 h 4891985"/>
              <a:gd name="connsiteX344" fmla="*/ 2199736 w 7621629"/>
              <a:gd name="connsiteY344" fmla="*/ 1544128 h 4891985"/>
              <a:gd name="connsiteX345" fmla="*/ 2156604 w 7621629"/>
              <a:gd name="connsiteY345" fmla="*/ 1595887 h 4891985"/>
              <a:gd name="connsiteX346" fmla="*/ 2147978 w 7621629"/>
              <a:gd name="connsiteY346" fmla="*/ 1621766 h 4891985"/>
              <a:gd name="connsiteX347" fmla="*/ 2139351 w 7621629"/>
              <a:gd name="connsiteY347" fmla="*/ 1742536 h 4891985"/>
              <a:gd name="connsiteX348" fmla="*/ 2087593 w 7621629"/>
              <a:gd name="connsiteY348" fmla="*/ 1759789 h 4891985"/>
              <a:gd name="connsiteX349" fmla="*/ 2044461 w 7621629"/>
              <a:gd name="connsiteY349" fmla="*/ 1837426 h 4891985"/>
              <a:gd name="connsiteX350" fmla="*/ 1992702 w 7621629"/>
              <a:gd name="connsiteY350" fmla="*/ 1854679 h 4891985"/>
              <a:gd name="connsiteX351" fmla="*/ 1966823 w 7621629"/>
              <a:gd name="connsiteY351" fmla="*/ 1871932 h 4891985"/>
              <a:gd name="connsiteX352" fmla="*/ 1958197 w 7621629"/>
              <a:gd name="connsiteY352" fmla="*/ 1897811 h 4891985"/>
              <a:gd name="connsiteX353" fmla="*/ 1949570 w 7621629"/>
              <a:gd name="connsiteY353" fmla="*/ 2061713 h 4891985"/>
              <a:gd name="connsiteX354" fmla="*/ 1915065 w 7621629"/>
              <a:gd name="connsiteY354" fmla="*/ 2130725 h 4891985"/>
              <a:gd name="connsiteX355" fmla="*/ 1906438 w 7621629"/>
              <a:gd name="connsiteY355" fmla="*/ 2156604 h 4891985"/>
              <a:gd name="connsiteX356" fmla="*/ 1871933 w 7621629"/>
              <a:gd name="connsiteY356" fmla="*/ 2208362 h 4891985"/>
              <a:gd name="connsiteX357" fmla="*/ 1846053 w 7621629"/>
              <a:gd name="connsiteY357" fmla="*/ 2225615 h 4891985"/>
              <a:gd name="connsiteX358" fmla="*/ 1785668 w 7621629"/>
              <a:gd name="connsiteY358" fmla="*/ 2260121 h 4891985"/>
              <a:gd name="connsiteX359" fmla="*/ 1742536 w 7621629"/>
              <a:gd name="connsiteY359" fmla="*/ 2311879 h 4891985"/>
              <a:gd name="connsiteX360" fmla="*/ 1716657 w 7621629"/>
              <a:gd name="connsiteY360" fmla="*/ 2363638 h 4891985"/>
              <a:gd name="connsiteX361" fmla="*/ 1699404 w 7621629"/>
              <a:gd name="connsiteY361" fmla="*/ 2398143 h 4891985"/>
              <a:gd name="connsiteX362" fmla="*/ 1664899 w 7621629"/>
              <a:gd name="connsiteY362" fmla="*/ 2432649 h 4891985"/>
              <a:gd name="connsiteX363" fmla="*/ 1630393 w 7621629"/>
              <a:gd name="connsiteY363" fmla="*/ 2484408 h 4891985"/>
              <a:gd name="connsiteX364" fmla="*/ 1578634 w 7621629"/>
              <a:gd name="connsiteY364" fmla="*/ 2527540 h 4891985"/>
              <a:gd name="connsiteX365" fmla="*/ 1552755 w 7621629"/>
              <a:gd name="connsiteY365" fmla="*/ 2536166 h 4891985"/>
              <a:gd name="connsiteX366" fmla="*/ 1388853 w 7621629"/>
              <a:gd name="connsiteY366" fmla="*/ 2562045 h 4891985"/>
              <a:gd name="connsiteX367" fmla="*/ 1362974 w 7621629"/>
              <a:gd name="connsiteY367" fmla="*/ 2570672 h 4891985"/>
              <a:gd name="connsiteX368" fmla="*/ 1293963 w 7621629"/>
              <a:gd name="connsiteY368" fmla="*/ 2587925 h 4891985"/>
              <a:gd name="connsiteX369" fmla="*/ 1268083 w 7621629"/>
              <a:gd name="connsiteY369" fmla="*/ 2605177 h 4891985"/>
              <a:gd name="connsiteX370" fmla="*/ 1173193 w 7621629"/>
              <a:gd name="connsiteY370" fmla="*/ 2579298 h 4891985"/>
              <a:gd name="connsiteX371" fmla="*/ 1138687 w 7621629"/>
              <a:gd name="connsiteY371" fmla="*/ 2527540 h 4891985"/>
              <a:gd name="connsiteX372" fmla="*/ 1112808 w 7621629"/>
              <a:gd name="connsiteY372" fmla="*/ 2475781 h 4891985"/>
              <a:gd name="connsiteX373" fmla="*/ 1086929 w 7621629"/>
              <a:gd name="connsiteY373" fmla="*/ 2458528 h 4891985"/>
              <a:gd name="connsiteX374" fmla="*/ 1061050 w 7621629"/>
              <a:gd name="connsiteY374" fmla="*/ 2432649 h 4891985"/>
              <a:gd name="connsiteX375" fmla="*/ 1026544 w 7621629"/>
              <a:gd name="connsiteY375" fmla="*/ 2424023 h 4891985"/>
              <a:gd name="connsiteX376" fmla="*/ 992038 w 7621629"/>
              <a:gd name="connsiteY376" fmla="*/ 2398143 h 4891985"/>
              <a:gd name="connsiteX377" fmla="*/ 966159 w 7621629"/>
              <a:gd name="connsiteY377" fmla="*/ 2380891 h 4891985"/>
              <a:gd name="connsiteX378" fmla="*/ 948906 w 7621629"/>
              <a:gd name="connsiteY378" fmla="*/ 2355011 h 4891985"/>
              <a:gd name="connsiteX379" fmla="*/ 897148 w 7621629"/>
              <a:gd name="connsiteY379" fmla="*/ 2329132 h 4891985"/>
              <a:gd name="connsiteX380" fmla="*/ 862642 w 7621629"/>
              <a:gd name="connsiteY380" fmla="*/ 2286000 h 4891985"/>
              <a:gd name="connsiteX381" fmla="*/ 854016 w 7621629"/>
              <a:gd name="connsiteY381" fmla="*/ 2260121 h 4891985"/>
              <a:gd name="connsiteX382" fmla="*/ 819510 w 7621629"/>
              <a:gd name="connsiteY382" fmla="*/ 2234242 h 4891985"/>
              <a:gd name="connsiteX383" fmla="*/ 802257 w 7621629"/>
              <a:gd name="connsiteY383" fmla="*/ 2208362 h 4891985"/>
              <a:gd name="connsiteX384" fmla="*/ 793631 w 7621629"/>
              <a:gd name="connsiteY384" fmla="*/ 2173857 h 4891985"/>
              <a:gd name="connsiteX385" fmla="*/ 767751 w 7621629"/>
              <a:gd name="connsiteY385" fmla="*/ 2156604 h 4891985"/>
              <a:gd name="connsiteX386" fmla="*/ 750499 w 7621629"/>
              <a:gd name="connsiteY386" fmla="*/ 2122098 h 4891985"/>
              <a:gd name="connsiteX387" fmla="*/ 724619 w 7621629"/>
              <a:gd name="connsiteY387" fmla="*/ 2104845 h 4891985"/>
              <a:gd name="connsiteX388" fmla="*/ 715993 w 7621629"/>
              <a:gd name="connsiteY388" fmla="*/ 2078966 h 4891985"/>
              <a:gd name="connsiteX389" fmla="*/ 698740 w 7621629"/>
              <a:gd name="connsiteY389" fmla="*/ 2044460 h 4891985"/>
              <a:gd name="connsiteX390" fmla="*/ 690114 w 7621629"/>
              <a:gd name="connsiteY390" fmla="*/ 2009955 h 4891985"/>
              <a:gd name="connsiteX391" fmla="*/ 672861 w 7621629"/>
              <a:gd name="connsiteY391" fmla="*/ 1958196 h 4891985"/>
              <a:gd name="connsiteX392" fmla="*/ 664234 w 7621629"/>
              <a:gd name="connsiteY392" fmla="*/ 1906438 h 4891985"/>
              <a:gd name="connsiteX393" fmla="*/ 629729 w 7621629"/>
              <a:gd name="connsiteY393" fmla="*/ 1828800 h 4891985"/>
              <a:gd name="connsiteX394" fmla="*/ 603850 w 7621629"/>
              <a:gd name="connsiteY394" fmla="*/ 1733909 h 4891985"/>
              <a:gd name="connsiteX395" fmla="*/ 595223 w 7621629"/>
              <a:gd name="connsiteY395" fmla="*/ 1552755 h 4891985"/>
              <a:gd name="connsiteX396" fmla="*/ 569344 w 7621629"/>
              <a:gd name="connsiteY396" fmla="*/ 1500996 h 4891985"/>
              <a:gd name="connsiteX397" fmla="*/ 552091 w 7621629"/>
              <a:gd name="connsiteY397" fmla="*/ 1449238 h 4891985"/>
              <a:gd name="connsiteX398" fmla="*/ 526212 w 7621629"/>
              <a:gd name="connsiteY398" fmla="*/ 1423358 h 4891985"/>
              <a:gd name="connsiteX399" fmla="*/ 500333 w 7621629"/>
              <a:gd name="connsiteY399" fmla="*/ 1388853 h 4891985"/>
              <a:gd name="connsiteX400" fmla="*/ 483080 w 7621629"/>
              <a:gd name="connsiteY400" fmla="*/ 1362974 h 4891985"/>
              <a:gd name="connsiteX401" fmla="*/ 457200 w 7621629"/>
              <a:gd name="connsiteY401" fmla="*/ 1337094 h 4891985"/>
              <a:gd name="connsiteX402" fmla="*/ 439948 w 7621629"/>
              <a:gd name="connsiteY402" fmla="*/ 1311215 h 4891985"/>
              <a:gd name="connsiteX403" fmla="*/ 388189 w 7621629"/>
              <a:gd name="connsiteY403" fmla="*/ 1268083 h 4891985"/>
              <a:gd name="connsiteX404" fmla="*/ 327804 w 7621629"/>
              <a:gd name="connsiteY404" fmla="*/ 1190445 h 4891985"/>
              <a:gd name="connsiteX405" fmla="*/ 301925 w 7621629"/>
              <a:gd name="connsiteY405" fmla="*/ 1173192 h 4891985"/>
              <a:gd name="connsiteX406" fmla="*/ 276046 w 7621629"/>
              <a:gd name="connsiteY406" fmla="*/ 1164566 h 4891985"/>
              <a:gd name="connsiteX407" fmla="*/ 250166 w 7621629"/>
              <a:gd name="connsiteY407" fmla="*/ 1147313 h 4891985"/>
              <a:gd name="connsiteX408" fmla="*/ 224287 w 7621629"/>
              <a:gd name="connsiteY408" fmla="*/ 1138687 h 489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7621629" h="4891985">
                <a:moveTo>
                  <a:pt x="198408" y="1181819"/>
                </a:moveTo>
                <a:cubicBezTo>
                  <a:pt x="201905" y="1206298"/>
                  <a:pt x="216215" y="1258625"/>
                  <a:pt x="198408" y="1285336"/>
                </a:cubicBezTo>
                <a:cubicBezTo>
                  <a:pt x="193364" y="1292902"/>
                  <a:pt x="181155" y="1291087"/>
                  <a:pt x="172529" y="1293962"/>
                </a:cubicBezTo>
                <a:cubicBezTo>
                  <a:pt x="166778" y="1302589"/>
                  <a:pt x="159913" y="1310569"/>
                  <a:pt x="155276" y="1319842"/>
                </a:cubicBezTo>
                <a:cubicBezTo>
                  <a:pt x="141244" y="1347907"/>
                  <a:pt x="154120" y="1346878"/>
                  <a:pt x="129397" y="1371600"/>
                </a:cubicBezTo>
                <a:cubicBezTo>
                  <a:pt x="122066" y="1378931"/>
                  <a:pt x="112144" y="1383102"/>
                  <a:pt x="103517" y="1388853"/>
                </a:cubicBezTo>
                <a:cubicBezTo>
                  <a:pt x="86724" y="1439233"/>
                  <a:pt x="108030" y="1392967"/>
                  <a:pt x="69012" y="1431985"/>
                </a:cubicBezTo>
                <a:cubicBezTo>
                  <a:pt x="11503" y="1489494"/>
                  <a:pt x="94891" y="1429109"/>
                  <a:pt x="25880" y="1475117"/>
                </a:cubicBezTo>
                <a:cubicBezTo>
                  <a:pt x="17158" y="1488200"/>
                  <a:pt x="0" y="1509019"/>
                  <a:pt x="0" y="1526875"/>
                </a:cubicBezTo>
                <a:cubicBezTo>
                  <a:pt x="0" y="1538731"/>
                  <a:pt x="3957" y="1550484"/>
                  <a:pt x="8627" y="1561381"/>
                </a:cubicBezTo>
                <a:cubicBezTo>
                  <a:pt x="12711" y="1570910"/>
                  <a:pt x="20129" y="1578634"/>
                  <a:pt x="25880" y="1587260"/>
                </a:cubicBezTo>
                <a:cubicBezTo>
                  <a:pt x="34114" y="1611964"/>
                  <a:pt x="33777" y="1623815"/>
                  <a:pt x="60385" y="1639019"/>
                </a:cubicBezTo>
                <a:cubicBezTo>
                  <a:pt x="70679" y="1644901"/>
                  <a:pt x="83389" y="1644770"/>
                  <a:pt x="94891" y="1647645"/>
                </a:cubicBezTo>
                <a:cubicBezTo>
                  <a:pt x="117893" y="1716656"/>
                  <a:pt x="83390" y="1636145"/>
                  <a:pt x="129397" y="1682151"/>
                </a:cubicBezTo>
                <a:cubicBezTo>
                  <a:pt x="135827" y="1688581"/>
                  <a:pt x="132979" y="1700464"/>
                  <a:pt x="138023" y="1708030"/>
                </a:cubicBezTo>
                <a:cubicBezTo>
                  <a:pt x="144790" y="1718181"/>
                  <a:pt x="155276" y="1725283"/>
                  <a:pt x="163902" y="1733909"/>
                </a:cubicBezTo>
                <a:cubicBezTo>
                  <a:pt x="179344" y="1780233"/>
                  <a:pt x="164839" y="1746661"/>
                  <a:pt x="207034" y="1802921"/>
                </a:cubicBezTo>
                <a:cubicBezTo>
                  <a:pt x="213255" y="1811215"/>
                  <a:pt x="216956" y="1821469"/>
                  <a:pt x="224287" y="1828800"/>
                </a:cubicBezTo>
                <a:cubicBezTo>
                  <a:pt x="234453" y="1838966"/>
                  <a:pt x="247877" y="1845322"/>
                  <a:pt x="258793" y="1854679"/>
                </a:cubicBezTo>
                <a:cubicBezTo>
                  <a:pt x="268056" y="1862618"/>
                  <a:pt x="275300" y="1872748"/>
                  <a:pt x="284672" y="1880558"/>
                </a:cubicBezTo>
                <a:cubicBezTo>
                  <a:pt x="302962" y="1895800"/>
                  <a:pt x="323962" y="1904517"/>
                  <a:pt x="345057" y="1915064"/>
                </a:cubicBezTo>
                <a:cubicBezTo>
                  <a:pt x="343827" y="1935972"/>
                  <a:pt x="326212" y="2083611"/>
                  <a:pt x="345057" y="2130725"/>
                </a:cubicBezTo>
                <a:cubicBezTo>
                  <a:pt x="348907" y="2140351"/>
                  <a:pt x="362310" y="2142226"/>
                  <a:pt x="370936" y="2147977"/>
                </a:cubicBezTo>
                <a:cubicBezTo>
                  <a:pt x="376687" y="2156604"/>
                  <a:pt x="387328" y="2163525"/>
                  <a:pt x="388189" y="2173857"/>
                </a:cubicBezTo>
                <a:cubicBezTo>
                  <a:pt x="390423" y="2200664"/>
                  <a:pt x="383654" y="2247700"/>
                  <a:pt x="370936" y="2277374"/>
                </a:cubicBezTo>
                <a:cubicBezTo>
                  <a:pt x="365870" y="2289194"/>
                  <a:pt x="360063" y="2300714"/>
                  <a:pt x="353683" y="2311879"/>
                </a:cubicBezTo>
                <a:cubicBezTo>
                  <a:pt x="348539" y="2320880"/>
                  <a:pt x="344233" y="2330931"/>
                  <a:pt x="336431" y="2337758"/>
                </a:cubicBezTo>
                <a:cubicBezTo>
                  <a:pt x="320826" y="2351412"/>
                  <a:pt x="284672" y="2372264"/>
                  <a:pt x="284672" y="2372264"/>
                </a:cubicBezTo>
                <a:cubicBezTo>
                  <a:pt x="245396" y="2490092"/>
                  <a:pt x="288249" y="2369666"/>
                  <a:pt x="250166" y="2458528"/>
                </a:cubicBezTo>
                <a:cubicBezTo>
                  <a:pt x="239059" y="2484444"/>
                  <a:pt x="243365" y="2493476"/>
                  <a:pt x="224287" y="2518913"/>
                </a:cubicBezTo>
                <a:cubicBezTo>
                  <a:pt x="214527" y="2531926"/>
                  <a:pt x="201284" y="2541917"/>
                  <a:pt x="189782" y="2553419"/>
                </a:cubicBezTo>
                <a:cubicBezTo>
                  <a:pt x="186906" y="2564921"/>
                  <a:pt x="188561" y="2578667"/>
                  <a:pt x="181155" y="2587925"/>
                </a:cubicBezTo>
                <a:cubicBezTo>
                  <a:pt x="175475" y="2595025"/>
                  <a:pt x="161706" y="2590121"/>
                  <a:pt x="155276" y="2596551"/>
                </a:cubicBezTo>
                <a:cubicBezTo>
                  <a:pt x="148846" y="2602981"/>
                  <a:pt x="149525" y="2613804"/>
                  <a:pt x="146650" y="2622430"/>
                </a:cubicBezTo>
                <a:cubicBezTo>
                  <a:pt x="149525" y="2645434"/>
                  <a:pt x="155276" y="2668259"/>
                  <a:pt x="155276" y="2691442"/>
                </a:cubicBezTo>
                <a:cubicBezTo>
                  <a:pt x="155276" y="2734670"/>
                  <a:pt x="150951" y="2777825"/>
                  <a:pt x="146650" y="2820838"/>
                </a:cubicBezTo>
                <a:cubicBezTo>
                  <a:pt x="145191" y="2835427"/>
                  <a:pt x="140253" y="2849478"/>
                  <a:pt x="138023" y="2863970"/>
                </a:cubicBezTo>
                <a:cubicBezTo>
                  <a:pt x="134498" y="2886883"/>
                  <a:pt x="132272" y="2909977"/>
                  <a:pt x="129397" y="2932981"/>
                </a:cubicBezTo>
                <a:cubicBezTo>
                  <a:pt x="135148" y="2970362"/>
                  <a:pt x="144552" y="3007362"/>
                  <a:pt x="146650" y="3045125"/>
                </a:cubicBezTo>
                <a:cubicBezTo>
                  <a:pt x="147463" y="3059765"/>
                  <a:pt x="132247" y="3074780"/>
                  <a:pt x="138023" y="3088257"/>
                </a:cubicBezTo>
                <a:cubicBezTo>
                  <a:pt x="143089" y="3100077"/>
                  <a:pt x="161027" y="3099758"/>
                  <a:pt x="172529" y="3105509"/>
                </a:cubicBezTo>
                <a:cubicBezTo>
                  <a:pt x="181155" y="3117011"/>
                  <a:pt x="188242" y="3129849"/>
                  <a:pt x="198408" y="3140015"/>
                </a:cubicBezTo>
                <a:cubicBezTo>
                  <a:pt x="229841" y="3171449"/>
                  <a:pt x="265509" y="3161390"/>
                  <a:pt x="310551" y="3165894"/>
                </a:cubicBezTo>
                <a:cubicBezTo>
                  <a:pt x="333555" y="3171645"/>
                  <a:pt x="356312" y="3178496"/>
                  <a:pt x="379563" y="3183147"/>
                </a:cubicBezTo>
                <a:cubicBezTo>
                  <a:pt x="393940" y="3186023"/>
                  <a:pt x="408471" y="3188218"/>
                  <a:pt x="422695" y="3191774"/>
                </a:cubicBezTo>
                <a:cubicBezTo>
                  <a:pt x="431516" y="3193979"/>
                  <a:pt x="439658" y="3198617"/>
                  <a:pt x="448574" y="3200400"/>
                </a:cubicBezTo>
                <a:cubicBezTo>
                  <a:pt x="468512" y="3204387"/>
                  <a:pt x="488831" y="3206151"/>
                  <a:pt x="508959" y="3209026"/>
                </a:cubicBezTo>
                <a:cubicBezTo>
                  <a:pt x="535491" y="3288627"/>
                  <a:pt x="519951" y="3231559"/>
                  <a:pt x="508959" y="3407434"/>
                </a:cubicBezTo>
                <a:cubicBezTo>
                  <a:pt x="502464" y="3511354"/>
                  <a:pt x="510525" y="3480377"/>
                  <a:pt x="491706" y="3536830"/>
                </a:cubicBezTo>
                <a:cubicBezTo>
                  <a:pt x="484840" y="3584898"/>
                  <a:pt x="473866" y="3625791"/>
                  <a:pt x="491706" y="3674853"/>
                </a:cubicBezTo>
                <a:cubicBezTo>
                  <a:pt x="496319" y="3687540"/>
                  <a:pt x="533037" y="3697256"/>
                  <a:pt x="543465" y="3700732"/>
                </a:cubicBezTo>
                <a:cubicBezTo>
                  <a:pt x="630857" y="3688248"/>
                  <a:pt x="584558" y="3698536"/>
                  <a:pt x="681487" y="3666226"/>
                </a:cubicBezTo>
                <a:lnTo>
                  <a:pt x="733246" y="3648974"/>
                </a:lnTo>
                <a:lnTo>
                  <a:pt x="759125" y="3640347"/>
                </a:lnTo>
                <a:cubicBezTo>
                  <a:pt x="770627" y="3657600"/>
                  <a:pt x="785930" y="3672853"/>
                  <a:pt x="793631" y="3692106"/>
                </a:cubicBezTo>
                <a:cubicBezTo>
                  <a:pt x="799382" y="3706483"/>
                  <a:pt x="802294" y="3722354"/>
                  <a:pt x="810883" y="3735238"/>
                </a:cubicBezTo>
                <a:cubicBezTo>
                  <a:pt x="819906" y="3748772"/>
                  <a:pt x="835228" y="3757041"/>
                  <a:pt x="845389" y="3769743"/>
                </a:cubicBezTo>
                <a:cubicBezTo>
                  <a:pt x="858342" y="3785935"/>
                  <a:pt x="879895" y="3821502"/>
                  <a:pt x="879895" y="3821502"/>
                </a:cubicBezTo>
                <a:cubicBezTo>
                  <a:pt x="885646" y="3838755"/>
                  <a:pt x="887061" y="3858128"/>
                  <a:pt x="897148" y="3873260"/>
                </a:cubicBezTo>
                <a:cubicBezTo>
                  <a:pt x="902899" y="3881887"/>
                  <a:pt x="910189" y="3889666"/>
                  <a:pt x="914400" y="3899140"/>
                </a:cubicBezTo>
                <a:cubicBezTo>
                  <a:pt x="919606" y="3910853"/>
                  <a:pt x="939326" y="3980619"/>
                  <a:pt x="948906" y="3994030"/>
                </a:cubicBezTo>
                <a:cubicBezTo>
                  <a:pt x="954932" y="4002466"/>
                  <a:pt x="966159" y="4005532"/>
                  <a:pt x="974785" y="4011283"/>
                </a:cubicBezTo>
                <a:cubicBezTo>
                  <a:pt x="980536" y="4019909"/>
                  <a:pt x="984707" y="4029831"/>
                  <a:pt x="992038" y="4037162"/>
                </a:cubicBezTo>
                <a:cubicBezTo>
                  <a:pt x="999369" y="4044493"/>
                  <a:pt x="1011596" y="4046197"/>
                  <a:pt x="1017917" y="4054415"/>
                </a:cubicBezTo>
                <a:cubicBezTo>
                  <a:pt x="1145401" y="4220145"/>
                  <a:pt x="1032088" y="4103094"/>
                  <a:pt x="1104182" y="4175185"/>
                </a:cubicBezTo>
                <a:cubicBezTo>
                  <a:pt x="1124411" y="4235876"/>
                  <a:pt x="1098082" y="4160952"/>
                  <a:pt x="1130061" y="4235570"/>
                </a:cubicBezTo>
                <a:cubicBezTo>
                  <a:pt x="1143793" y="4267612"/>
                  <a:pt x="1131559" y="4258071"/>
                  <a:pt x="1155940" y="4287328"/>
                </a:cubicBezTo>
                <a:cubicBezTo>
                  <a:pt x="1163750" y="4296700"/>
                  <a:pt x="1173193" y="4304581"/>
                  <a:pt x="1181819" y="4313208"/>
                </a:cubicBezTo>
                <a:lnTo>
                  <a:pt x="1199072" y="4364966"/>
                </a:lnTo>
                <a:cubicBezTo>
                  <a:pt x="1201948" y="4373592"/>
                  <a:pt x="1203633" y="4382712"/>
                  <a:pt x="1207699" y="4390845"/>
                </a:cubicBezTo>
                <a:cubicBezTo>
                  <a:pt x="1213450" y="4402347"/>
                  <a:pt x="1220335" y="4413349"/>
                  <a:pt x="1224951" y="4425351"/>
                </a:cubicBezTo>
                <a:cubicBezTo>
                  <a:pt x="1234744" y="4450812"/>
                  <a:pt x="1235700" y="4480291"/>
                  <a:pt x="1250831" y="4502989"/>
                </a:cubicBezTo>
                <a:cubicBezTo>
                  <a:pt x="1256582" y="4511615"/>
                  <a:pt x="1263872" y="4519394"/>
                  <a:pt x="1268083" y="4528868"/>
                </a:cubicBezTo>
                <a:cubicBezTo>
                  <a:pt x="1275469" y="4545487"/>
                  <a:pt x="1277203" y="4564360"/>
                  <a:pt x="1285336" y="4580626"/>
                </a:cubicBezTo>
                <a:lnTo>
                  <a:pt x="1302589" y="4615132"/>
                </a:lnTo>
                <a:cubicBezTo>
                  <a:pt x="1305902" y="4635006"/>
                  <a:pt x="1309225" y="4671536"/>
                  <a:pt x="1319842" y="4692770"/>
                </a:cubicBezTo>
                <a:cubicBezTo>
                  <a:pt x="1324479" y="4702043"/>
                  <a:pt x="1331344" y="4710023"/>
                  <a:pt x="1337095" y="4718649"/>
                </a:cubicBezTo>
                <a:cubicBezTo>
                  <a:pt x="1342846" y="4735902"/>
                  <a:pt x="1344260" y="4755276"/>
                  <a:pt x="1354348" y="4770408"/>
                </a:cubicBezTo>
                <a:cubicBezTo>
                  <a:pt x="1370567" y="4794736"/>
                  <a:pt x="1388931" y="4829615"/>
                  <a:pt x="1414733" y="4848045"/>
                </a:cubicBezTo>
                <a:cubicBezTo>
                  <a:pt x="1443339" y="4868478"/>
                  <a:pt x="1446961" y="4861858"/>
                  <a:pt x="1475117" y="4873925"/>
                </a:cubicBezTo>
                <a:cubicBezTo>
                  <a:pt x="1486937" y="4878991"/>
                  <a:pt x="1498121" y="4885426"/>
                  <a:pt x="1509623" y="4891177"/>
                </a:cubicBezTo>
                <a:cubicBezTo>
                  <a:pt x="1552755" y="4888302"/>
                  <a:pt x="1599047" y="4899010"/>
                  <a:pt x="1639019" y="4882551"/>
                </a:cubicBezTo>
                <a:cubicBezTo>
                  <a:pt x="1655835" y="4875627"/>
                  <a:pt x="1643412" y="4843652"/>
                  <a:pt x="1656272" y="4830792"/>
                </a:cubicBezTo>
                <a:lnTo>
                  <a:pt x="1682151" y="4804913"/>
                </a:lnTo>
                <a:cubicBezTo>
                  <a:pt x="1710906" y="4807789"/>
                  <a:pt x="1739911" y="4808789"/>
                  <a:pt x="1768416" y="4813540"/>
                </a:cubicBezTo>
                <a:cubicBezTo>
                  <a:pt x="1791805" y="4817438"/>
                  <a:pt x="1837427" y="4830792"/>
                  <a:pt x="1837427" y="4830792"/>
                </a:cubicBezTo>
                <a:cubicBezTo>
                  <a:pt x="1897812" y="4827917"/>
                  <a:pt x="1958595" y="4829664"/>
                  <a:pt x="2018582" y="4822166"/>
                </a:cubicBezTo>
                <a:cubicBezTo>
                  <a:pt x="2051320" y="4818074"/>
                  <a:pt x="2041803" y="4798782"/>
                  <a:pt x="2053087" y="4779034"/>
                </a:cubicBezTo>
                <a:cubicBezTo>
                  <a:pt x="2075206" y="4740325"/>
                  <a:pt x="2071155" y="4747131"/>
                  <a:pt x="2104846" y="4735902"/>
                </a:cubicBezTo>
                <a:cubicBezTo>
                  <a:pt x="2107486" y="4730622"/>
                  <a:pt x="2130485" y="4681058"/>
                  <a:pt x="2139351" y="4675517"/>
                </a:cubicBezTo>
                <a:cubicBezTo>
                  <a:pt x="2154773" y="4665878"/>
                  <a:pt x="2191110" y="4658264"/>
                  <a:pt x="2191110" y="4658264"/>
                </a:cubicBezTo>
                <a:cubicBezTo>
                  <a:pt x="2216989" y="4661140"/>
                  <a:pt x="2243487" y="4660576"/>
                  <a:pt x="2268748" y="4666891"/>
                </a:cubicBezTo>
                <a:cubicBezTo>
                  <a:pt x="2342084" y="4685225"/>
                  <a:pt x="2234599" y="4696148"/>
                  <a:pt x="2337759" y="4675517"/>
                </a:cubicBezTo>
                <a:cubicBezTo>
                  <a:pt x="2340524" y="4664455"/>
                  <a:pt x="2348822" y="4627512"/>
                  <a:pt x="2355012" y="4615132"/>
                </a:cubicBezTo>
                <a:cubicBezTo>
                  <a:pt x="2359649" y="4605859"/>
                  <a:pt x="2364169" y="4595730"/>
                  <a:pt x="2372265" y="4589253"/>
                </a:cubicBezTo>
                <a:cubicBezTo>
                  <a:pt x="2379365" y="4583573"/>
                  <a:pt x="2390011" y="4584693"/>
                  <a:pt x="2398144" y="4580626"/>
                </a:cubicBezTo>
                <a:cubicBezTo>
                  <a:pt x="2407417" y="4575990"/>
                  <a:pt x="2415021" y="4568518"/>
                  <a:pt x="2424023" y="4563374"/>
                </a:cubicBezTo>
                <a:cubicBezTo>
                  <a:pt x="2435188" y="4556994"/>
                  <a:pt x="2447027" y="4551872"/>
                  <a:pt x="2458529" y="4546121"/>
                </a:cubicBezTo>
                <a:cubicBezTo>
                  <a:pt x="2487284" y="4548996"/>
                  <a:pt x="2516536" y="4548692"/>
                  <a:pt x="2544793" y="4554747"/>
                </a:cubicBezTo>
                <a:cubicBezTo>
                  <a:pt x="2593086" y="4565095"/>
                  <a:pt x="2564960" y="4574171"/>
                  <a:pt x="2605178" y="4589253"/>
                </a:cubicBezTo>
                <a:cubicBezTo>
                  <a:pt x="2618906" y="4594401"/>
                  <a:pt x="2633675" y="4596992"/>
                  <a:pt x="2648310" y="4597879"/>
                </a:cubicBezTo>
                <a:cubicBezTo>
                  <a:pt x="2728727" y="4602753"/>
                  <a:pt x="2809372" y="4602763"/>
                  <a:pt x="2889850" y="4606506"/>
                </a:cubicBezTo>
                <a:cubicBezTo>
                  <a:pt x="2933031" y="4608514"/>
                  <a:pt x="2976114" y="4612257"/>
                  <a:pt x="3019246" y="4615132"/>
                </a:cubicBezTo>
                <a:cubicBezTo>
                  <a:pt x="3039374" y="4612257"/>
                  <a:pt x="3059693" y="4610494"/>
                  <a:pt x="3079631" y="4606506"/>
                </a:cubicBezTo>
                <a:cubicBezTo>
                  <a:pt x="3088547" y="4604723"/>
                  <a:pt x="3098525" y="4603700"/>
                  <a:pt x="3105510" y="4597879"/>
                </a:cubicBezTo>
                <a:cubicBezTo>
                  <a:pt x="3116555" y="4588675"/>
                  <a:pt x="3121223" y="4573540"/>
                  <a:pt x="3131389" y="4563374"/>
                </a:cubicBezTo>
                <a:cubicBezTo>
                  <a:pt x="3138720" y="4556043"/>
                  <a:pt x="3148642" y="4551872"/>
                  <a:pt x="3157268" y="4546121"/>
                </a:cubicBezTo>
                <a:cubicBezTo>
                  <a:pt x="3160144" y="4537495"/>
                  <a:pt x="3163397" y="4528985"/>
                  <a:pt x="3165895" y="4520242"/>
                </a:cubicBezTo>
                <a:cubicBezTo>
                  <a:pt x="3175093" y="4488050"/>
                  <a:pt x="3174276" y="4474101"/>
                  <a:pt x="3191774" y="4442604"/>
                </a:cubicBezTo>
                <a:cubicBezTo>
                  <a:pt x="3198756" y="4430036"/>
                  <a:pt x="3209408" y="4419876"/>
                  <a:pt x="3217653" y="4408098"/>
                </a:cubicBezTo>
                <a:cubicBezTo>
                  <a:pt x="3229544" y="4391111"/>
                  <a:pt x="3234906" y="4367842"/>
                  <a:pt x="3252159" y="4356340"/>
                </a:cubicBezTo>
                <a:cubicBezTo>
                  <a:pt x="3326310" y="4306905"/>
                  <a:pt x="3232500" y="4366168"/>
                  <a:pt x="3303917" y="4330460"/>
                </a:cubicBezTo>
                <a:cubicBezTo>
                  <a:pt x="3313190" y="4325823"/>
                  <a:pt x="3320795" y="4318352"/>
                  <a:pt x="3329797" y="4313208"/>
                </a:cubicBezTo>
                <a:cubicBezTo>
                  <a:pt x="3340962" y="4306828"/>
                  <a:pt x="3353137" y="4302335"/>
                  <a:pt x="3364302" y="4295955"/>
                </a:cubicBezTo>
                <a:cubicBezTo>
                  <a:pt x="3393955" y="4279010"/>
                  <a:pt x="3387089" y="4273344"/>
                  <a:pt x="3424687" y="4270075"/>
                </a:cubicBezTo>
                <a:cubicBezTo>
                  <a:pt x="3479191" y="4265335"/>
                  <a:pt x="3533955" y="4264324"/>
                  <a:pt x="3588589" y="4261449"/>
                </a:cubicBezTo>
                <a:cubicBezTo>
                  <a:pt x="3591465" y="4235570"/>
                  <a:pt x="3592935" y="4209495"/>
                  <a:pt x="3597216" y="4183811"/>
                </a:cubicBezTo>
                <a:cubicBezTo>
                  <a:pt x="3598711" y="4174842"/>
                  <a:pt x="3604556" y="4166934"/>
                  <a:pt x="3605842" y="4157932"/>
                </a:cubicBezTo>
                <a:cubicBezTo>
                  <a:pt x="3610333" y="4126491"/>
                  <a:pt x="3611593" y="4094672"/>
                  <a:pt x="3614468" y="4063042"/>
                </a:cubicBezTo>
                <a:cubicBezTo>
                  <a:pt x="3623095" y="4065917"/>
                  <a:pt x="3631990" y="4068086"/>
                  <a:pt x="3640348" y="4071668"/>
                </a:cubicBezTo>
                <a:cubicBezTo>
                  <a:pt x="3714966" y="4103647"/>
                  <a:pt x="3640039" y="4077317"/>
                  <a:pt x="3700733" y="4097547"/>
                </a:cubicBezTo>
                <a:cubicBezTo>
                  <a:pt x="3712235" y="4106173"/>
                  <a:pt x="3722100" y="4117587"/>
                  <a:pt x="3735238" y="4123426"/>
                </a:cubicBezTo>
                <a:cubicBezTo>
                  <a:pt x="3748636" y="4129381"/>
                  <a:pt x="3764146" y="4128497"/>
                  <a:pt x="3778370" y="4132053"/>
                </a:cubicBezTo>
                <a:cubicBezTo>
                  <a:pt x="3787192" y="4134258"/>
                  <a:pt x="3795623" y="4137804"/>
                  <a:pt x="3804250" y="4140679"/>
                </a:cubicBezTo>
                <a:cubicBezTo>
                  <a:pt x="3812876" y="4146430"/>
                  <a:pt x="3820421" y="4154292"/>
                  <a:pt x="3830129" y="4157932"/>
                </a:cubicBezTo>
                <a:cubicBezTo>
                  <a:pt x="3877780" y="4175801"/>
                  <a:pt x="3928160" y="4161983"/>
                  <a:pt x="3976778" y="4157932"/>
                </a:cubicBezTo>
                <a:lnTo>
                  <a:pt x="4063042" y="4166558"/>
                </a:lnTo>
                <a:cubicBezTo>
                  <a:pt x="4088938" y="4169284"/>
                  <a:pt x="4115978" y="4166951"/>
                  <a:pt x="4140680" y="4175185"/>
                </a:cubicBezTo>
                <a:cubicBezTo>
                  <a:pt x="4152253" y="4179043"/>
                  <a:pt x="4158749" y="4191692"/>
                  <a:pt x="4166559" y="4201064"/>
                </a:cubicBezTo>
                <a:cubicBezTo>
                  <a:pt x="4184635" y="4222756"/>
                  <a:pt x="4187002" y="4236135"/>
                  <a:pt x="4201065" y="4261449"/>
                </a:cubicBezTo>
                <a:cubicBezTo>
                  <a:pt x="4209208" y="4276106"/>
                  <a:pt x="4220006" y="4289317"/>
                  <a:pt x="4226944" y="4304581"/>
                </a:cubicBezTo>
                <a:cubicBezTo>
                  <a:pt x="4234469" y="4321137"/>
                  <a:pt x="4238446" y="4339087"/>
                  <a:pt x="4244197" y="4356340"/>
                </a:cubicBezTo>
                <a:lnTo>
                  <a:pt x="4252823" y="4382219"/>
                </a:lnTo>
                <a:cubicBezTo>
                  <a:pt x="4255699" y="4390845"/>
                  <a:pt x="4259245" y="4399276"/>
                  <a:pt x="4261450" y="4408098"/>
                </a:cubicBezTo>
                <a:cubicBezTo>
                  <a:pt x="4264325" y="4419600"/>
                  <a:pt x="4265406" y="4431707"/>
                  <a:pt x="4270076" y="4442604"/>
                </a:cubicBezTo>
                <a:cubicBezTo>
                  <a:pt x="4282254" y="4471019"/>
                  <a:pt x="4289529" y="4468822"/>
                  <a:pt x="4313208" y="4485736"/>
                </a:cubicBezTo>
                <a:cubicBezTo>
                  <a:pt x="4340054" y="4504911"/>
                  <a:pt x="4359961" y="4523767"/>
                  <a:pt x="4390846" y="4537494"/>
                </a:cubicBezTo>
                <a:cubicBezTo>
                  <a:pt x="4401680" y="4542309"/>
                  <a:pt x="4413849" y="4543245"/>
                  <a:pt x="4425351" y="4546121"/>
                </a:cubicBezTo>
                <a:cubicBezTo>
                  <a:pt x="4438436" y="4554844"/>
                  <a:pt x="4459252" y="4572000"/>
                  <a:pt x="4477110" y="4572000"/>
                </a:cubicBezTo>
                <a:cubicBezTo>
                  <a:pt x="4486203" y="4572000"/>
                  <a:pt x="4494363" y="4566249"/>
                  <a:pt x="4502989" y="4563374"/>
                </a:cubicBezTo>
                <a:cubicBezTo>
                  <a:pt x="4511615" y="4557623"/>
                  <a:pt x="4519339" y="4550205"/>
                  <a:pt x="4528868" y="4546121"/>
                </a:cubicBezTo>
                <a:cubicBezTo>
                  <a:pt x="4539765" y="4541451"/>
                  <a:pt x="4554116" y="4544900"/>
                  <a:pt x="4563374" y="4537494"/>
                </a:cubicBezTo>
                <a:cubicBezTo>
                  <a:pt x="4570474" y="4531814"/>
                  <a:pt x="4565570" y="4518045"/>
                  <a:pt x="4572000" y="4511615"/>
                </a:cubicBezTo>
                <a:cubicBezTo>
                  <a:pt x="4581093" y="4502522"/>
                  <a:pt x="4595004" y="4500113"/>
                  <a:pt x="4606506" y="4494362"/>
                </a:cubicBezTo>
                <a:cubicBezTo>
                  <a:pt x="4632385" y="4497238"/>
                  <a:pt x="4658408" y="4499030"/>
                  <a:pt x="4684144" y="4502989"/>
                </a:cubicBezTo>
                <a:cubicBezTo>
                  <a:pt x="4695862" y="4504792"/>
                  <a:pt x="4706985" y="4509494"/>
                  <a:pt x="4718650" y="4511615"/>
                </a:cubicBezTo>
                <a:cubicBezTo>
                  <a:pt x="4785839" y="4523831"/>
                  <a:pt x="4762185" y="4514196"/>
                  <a:pt x="4813540" y="4528868"/>
                </a:cubicBezTo>
                <a:cubicBezTo>
                  <a:pt x="4822283" y="4531366"/>
                  <a:pt x="4830559" y="4535449"/>
                  <a:pt x="4839419" y="4537494"/>
                </a:cubicBezTo>
                <a:cubicBezTo>
                  <a:pt x="4867992" y="4544088"/>
                  <a:pt x="4925683" y="4554747"/>
                  <a:pt x="4925683" y="4554747"/>
                </a:cubicBezTo>
                <a:cubicBezTo>
                  <a:pt x="4945811" y="4551872"/>
                  <a:pt x="4967190" y="4553672"/>
                  <a:pt x="4986068" y="4546121"/>
                </a:cubicBezTo>
                <a:cubicBezTo>
                  <a:pt x="4997395" y="4541590"/>
                  <a:pt x="5002576" y="4528052"/>
                  <a:pt x="5011948" y="4520242"/>
                </a:cubicBezTo>
                <a:cubicBezTo>
                  <a:pt x="5019913" y="4513605"/>
                  <a:pt x="5029201" y="4508740"/>
                  <a:pt x="5037827" y="4502989"/>
                </a:cubicBezTo>
                <a:cubicBezTo>
                  <a:pt x="5043578" y="4494362"/>
                  <a:pt x="5050443" y="4486382"/>
                  <a:pt x="5055080" y="4477109"/>
                </a:cubicBezTo>
                <a:cubicBezTo>
                  <a:pt x="5059146" y="4468976"/>
                  <a:pt x="5057885" y="4458215"/>
                  <a:pt x="5063706" y="4451230"/>
                </a:cubicBezTo>
                <a:cubicBezTo>
                  <a:pt x="5072910" y="4440185"/>
                  <a:pt x="5086710" y="4433977"/>
                  <a:pt x="5098212" y="4425351"/>
                </a:cubicBezTo>
                <a:cubicBezTo>
                  <a:pt x="5108768" y="4393681"/>
                  <a:pt x="5112269" y="4387662"/>
                  <a:pt x="5115465" y="4347713"/>
                </a:cubicBezTo>
                <a:cubicBezTo>
                  <a:pt x="5119828" y="4293178"/>
                  <a:pt x="5119138" y="4238296"/>
                  <a:pt x="5124091" y="4183811"/>
                </a:cubicBezTo>
                <a:cubicBezTo>
                  <a:pt x="5124914" y="4174755"/>
                  <a:pt x="5128651" y="4166065"/>
                  <a:pt x="5132717" y="4157932"/>
                </a:cubicBezTo>
                <a:cubicBezTo>
                  <a:pt x="5151444" y="4120479"/>
                  <a:pt x="5147717" y="4137774"/>
                  <a:pt x="5184476" y="4114800"/>
                </a:cubicBezTo>
                <a:cubicBezTo>
                  <a:pt x="5196668" y="4107180"/>
                  <a:pt x="5207204" y="4097166"/>
                  <a:pt x="5218982" y="4088921"/>
                </a:cubicBezTo>
                <a:cubicBezTo>
                  <a:pt x="5235969" y="4077030"/>
                  <a:pt x="5253487" y="4065917"/>
                  <a:pt x="5270740" y="4054415"/>
                </a:cubicBezTo>
                <a:cubicBezTo>
                  <a:pt x="5346856" y="4003670"/>
                  <a:pt x="5225204" y="4081494"/>
                  <a:pt x="5348378" y="4019909"/>
                </a:cubicBezTo>
                <a:cubicBezTo>
                  <a:pt x="5384076" y="4002061"/>
                  <a:pt x="5392002" y="3996065"/>
                  <a:pt x="5434642" y="3985404"/>
                </a:cubicBezTo>
                <a:cubicBezTo>
                  <a:pt x="5486784" y="3972368"/>
                  <a:pt x="5457910" y="3980524"/>
                  <a:pt x="5520906" y="3959525"/>
                </a:cubicBezTo>
                <a:cubicBezTo>
                  <a:pt x="5529532" y="3956650"/>
                  <a:pt x="5539219" y="3955942"/>
                  <a:pt x="5546785" y="3950898"/>
                </a:cubicBezTo>
                <a:cubicBezTo>
                  <a:pt x="5555412" y="3945147"/>
                  <a:pt x="5564700" y="3940282"/>
                  <a:pt x="5572665" y="3933645"/>
                </a:cubicBezTo>
                <a:cubicBezTo>
                  <a:pt x="5582037" y="3925835"/>
                  <a:pt x="5587632" y="3913222"/>
                  <a:pt x="5598544" y="3907766"/>
                </a:cubicBezTo>
                <a:cubicBezTo>
                  <a:pt x="5611658" y="3901209"/>
                  <a:pt x="5627452" y="3902696"/>
                  <a:pt x="5641676" y="3899140"/>
                </a:cubicBezTo>
                <a:cubicBezTo>
                  <a:pt x="5650498" y="3896935"/>
                  <a:pt x="5658812" y="3893011"/>
                  <a:pt x="5667555" y="3890513"/>
                </a:cubicBezTo>
                <a:cubicBezTo>
                  <a:pt x="5678955" y="3887256"/>
                  <a:pt x="5690559" y="3884762"/>
                  <a:pt x="5702061" y="3881887"/>
                </a:cubicBezTo>
                <a:cubicBezTo>
                  <a:pt x="5761385" y="3842337"/>
                  <a:pt x="5734148" y="3853938"/>
                  <a:pt x="5779699" y="3838755"/>
                </a:cubicBezTo>
                <a:cubicBezTo>
                  <a:pt x="5796952" y="3827253"/>
                  <a:pt x="5824900" y="3823920"/>
                  <a:pt x="5831457" y="3804249"/>
                </a:cubicBezTo>
                <a:cubicBezTo>
                  <a:pt x="5852459" y="3741243"/>
                  <a:pt x="5844300" y="3770134"/>
                  <a:pt x="5857336" y="3717985"/>
                </a:cubicBezTo>
                <a:cubicBezTo>
                  <a:pt x="5860212" y="3686355"/>
                  <a:pt x="5861471" y="3654536"/>
                  <a:pt x="5865963" y="3623094"/>
                </a:cubicBezTo>
                <a:cubicBezTo>
                  <a:pt x="5867249" y="3614092"/>
                  <a:pt x="5871396" y="3605729"/>
                  <a:pt x="5874589" y="3597215"/>
                </a:cubicBezTo>
                <a:cubicBezTo>
                  <a:pt x="5892677" y="3548980"/>
                  <a:pt x="5885271" y="3563939"/>
                  <a:pt x="5909095" y="3528204"/>
                </a:cubicBezTo>
                <a:cubicBezTo>
                  <a:pt x="5911970" y="3516702"/>
                  <a:pt x="5914464" y="3505098"/>
                  <a:pt x="5917721" y="3493698"/>
                </a:cubicBezTo>
                <a:cubicBezTo>
                  <a:pt x="5920219" y="3484955"/>
                  <a:pt x="5924721" y="3476765"/>
                  <a:pt x="5926348" y="3467819"/>
                </a:cubicBezTo>
                <a:cubicBezTo>
                  <a:pt x="5930495" y="3445010"/>
                  <a:pt x="5931449" y="3421721"/>
                  <a:pt x="5934974" y="3398808"/>
                </a:cubicBezTo>
                <a:cubicBezTo>
                  <a:pt x="5937203" y="3384316"/>
                  <a:pt x="5941370" y="3370167"/>
                  <a:pt x="5943600" y="3355675"/>
                </a:cubicBezTo>
                <a:cubicBezTo>
                  <a:pt x="5947125" y="3332762"/>
                  <a:pt x="5931007" y="3296001"/>
                  <a:pt x="5952227" y="3286664"/>
                </a:cubicBezTo>
                <a:cubicBezTo>
                  <a:pt x="6015886" y="3258654"/>
                  <a:pt x="6090284" y="3269685"/>
                  <a:pt x="6159261" y="3260785"/>
                </a:cubicBezTo>
                <a:cubicBezTo>
                  <a:pt x="6284107" y="3244676"/>
                  <a:pt x="6163692" y="3260046"/>
                  <a:pt x="6262778" y="3243532"/>
                </a:cubicBezTo>
                <a:cubicBezTo>
                  <a:pt x="6282834" y="3240189"/>
                  <a:pt x="6303035" y="3237781"/>
                  <a:pt x="6323163" y="3234906"/>
                </a:cubicBezTo>
                <a:cubicBezTo>
                  <a:pt x="6331789" y="3229155"/>
                  <a:pt x="6347576" y="3227916"/>
                  <a:pt x="6349042" y="3217653"/>
                </a:cubicBezTo>
                <a:cubicBezTo>
                  <a:pt x="6353939" y="3183376"/>
                  <a:pt x="6347207" y="3148089"/>
                  <a:pt x="6340416" y="3114136"/>
                </a:cubicBezTo>
                <a:cubicBezTo>
                  <a:pt x="6338383" y="3103970"/>
                  <a:pt x="6327800" y="3097530"/>
                  <a:pt x="6323163" y="3088257"/>
                </a:cubicBezTo>
                <a:cubicBezTo>
                  <a:pt x="6316974" y="3075879"/>
                  <a:pt x="6308675" y="3038931"/>
                  <a:pt x="6305910" y="3027872"/>
                </a:cubicBezTo>
                <a:cubicBezTo>
                  <a:pt x="6307793" y="2999627"/>
                  <a:pt x="6306116" y="2909426"/>
                  <a:pt x="6323163" y="2863970"/>
                </a:cubicBezTo>
                <a:cubicBezTo>
                  <a:pt x="6327678" y="2851929"/>
                  <a:pt x="6332942" y="2839928"/>
                  <a:pt x="6340416" y="2829464"/>
                </a:cubicBezTo>
                <a:cubicBezTo>
                  <a:pt x="6347507" y="2819537"/>
                  <a:pt x="6358485" y="2812957"/>
                  <a:pt x="6366295" y="2803585"/>
                </a:cubicBezTo>
                <a:cubicBezTo>
                  <a:pt x="6402238" y="2760453"/>
                  <a:pt x="6361982" y="2792083"/>
                  <a:pt x="6409427" y="2760453"/>
                </a:cubicBezTo>
                <a:cubicBezTo>
                  <a:pt x="6434011" y="2686701"/>
                  <a:pt x="6424424" y="2726740"/>
                  <a:pt x="6435306" y="2639683"/>
                </a:cubicBezTo>
                <a:cubicBezTo>
                  <a:pt x="6429555" y="2605177"/>
                  <a:pt x="6424913" y="2570468"/>
                  <a:pt x="6418053" y="2536166"/>
                </a:cubicBezTo>
                <a:cubicBezTo>
                  <a:pt x="6416270" y="2527250"/>
                  <a:pt x="6415010" y="2517465"/>
                  <a:pt x="6409427" y="2510287"/>
                </a:cubicBezTo>
                <a:cubicBezTo>
                  <a:pt x="6394447" y="2491027"/>
                  <a:pt x="6371202" y="2478830"/>
                  <a:pt x="6357668" y="2458528"/>
                </a:cubicBezTo>
                <a:cubicBezTo>
                  <a:pt x="6351917" y="2449902"/>
                  <a:pt x="6348218" y="2439476"/>
                  <a:pt x="6340416" y="2432649"/>
                </a:cubicBezTo>
                <a:cubicBezTo>
                  <a:pt x="6324811" y="2418995"/>
                  <a:pt x="6303319" y="2412805"/>
                  <a:pt x="6288657" y="2398143"/>
                </a:cubicBezTo>
                <a:cubicBezTo>
                  <a:pt x="6280031" y="2389517"/>
                  <a:pt x="6270588" y="2381636"/>
                  <a:pt x="6262778" y="2372264"/>
                </a:cubicBezTo>
                <a:cubicBezTo>
                  <a:pt x="6256141" y="2364299"/>
                  <a:pt x="6252856" y="2353716"/>
                  <a:pt x="6245525" y="2346385"/>
                </a:cubicBezTo>
                <a:cubicBezTo>
                  <a:pt x="6238194" y="2339054"/>
                  <a:pt x="6228272" y="2334883"/>
                  <a:pt x="6219646" y="2329132"/>
                </a:cubicBezTo>
                <a:lnTo>
                  <a:pt x="6185140" y="2277374"/>
                </a:lnTo>
                <a:lnTo>
                  <a:pt x="6167887" y="2251494"/>
                </a:lnTo>
                <a:cubicBezTo>
                  <a:pt x="6170763" y="2208362"/>
                  <a:pt x="6171989" y="2165088"/>
                  <a:pt x="6176514" y="2122098"/>
                </a:cubicBezTo>
                <a:cubicBezTo>
                  <a:pt x="6176540" y="2121848"/>
                  <a:pt x="6189678" y="2065801"/>
                  <a:pt x="6193766" y="2061713"/>
                </a:cubicBezTo>
                <a:cubicBezTo>
                  <a:pt x="6228000" y="2027479"/>
                  <a:pt x="6241070" y="2028322"/>
                  <a:pt x="6280031" y="2018581"/>
                </a:cubicBezTo>
                <a:cubicBezTo>
                  <a:pt x="6285782" y="2009955"/>
                  <a:pt x="6289481" y="1999529"/>
                  <a:pt x="6297283" y="1992702"/>
                </a:cubicBezTo>
                <a:cubicBezTo>
                  <a:pt x="6349848" y="1946707"/>
                  <a:pt x="6354627" y="1956775"/>
                  <a:pt x="6426680" y="1949570"/>
                </a:cubicBezTo>
                <a:lnTo>
                  <a:pt x="6521570" y="1940943"/>
                </a:lnTo>
                <a:cubicBezTo>
                  <a:pt x="6560516" y="1914979"/>
                  <a:pt x="6572178" y="1912094"/>
                  <a:pt x="6599208" y="1880558"/>
                </a:cubicBezTo>
                <a:cubicBezTo>
                  <a:pt x="6615152" y="1861956"/>
                  <a:pt x="6629562" y="1834443"/>
                  <a:pt x="6650966" y="1820174"/>
                </a:cubicBezTo>
                <a:cubicBezTo>
                  <a:pt x="6658393" y="1815223"/>
                  <a:pt x="6706746" y="1804072"/>
                  <a:pt x="6711351" y="1802921"/>
                </a:cubicBezTo>
                <a:cubicBezTo>
                  <a:pt x="6719978" y="1797170"/>
                  <a:pt x="6730754" y="1793764"/>
                  <a:pt x="6737231" y="1785668"/>
                </a:cubicBezTo>
                <a:cubicBezTo>
                  <a:pt x="6742911" y="1778568"/>
                  <a:pt x="6739427" y="1766219"/>
                  <a:pt x="6745857" y="1759789"/>
                </a:cubicBezTo>
                <a:cubicBezTo>
                  <a:pt x="6760519" y="1745127"/>
                  <a:pt x="6797616" y="1725283"/>
                  <a:pt x="6797616" y="1725283"/>
                </a:cubicBezTo>
                <a:cubicBezTo>
                  <a:pt x="6812460" y="1703017"/>
                  <a:pt x="6838843" y="1661369"/>
                  <a:pt x="6858000" y="1639019"/>
                </a:cubicBezTo>
                <a:cubicBezTo>
                  <a:pt x="6865940" y="1629756"/>
                  <a:pt x="6873953" y="1620231"/>
                  <a:pt x="6883880" y="1613140"/>
                </a:cubicBezTo>
                <a:cubicBezTo>
                  <a:pt x="6894344" y="1605666"/>
                  <a:pt x="6907358" y="1602503"/>
                  <a:pt x="6918385" y="1595887"/>
                </a:cubicBezTo>
                <a:cubicBezTo>
                  <a:pt x="6936166" y="1585219"/>
                  <a:pt x="6970144" y="1561381"/>
                  <a:pt x="6970144" y="1561381"/>
                </a:cubicBezTo>
                <a:cubicBezTo>
                  <a:pt x="6973019" y="1552755"/>
                  <a:pt x="6976272" y="1544245"/>
                  <a:pt x="6978770" y="1535502"/>
                </a:cubicBezTo>
                <a:cubicBezTo>
                  <a:pt x="6982027" y="1524102"/>
                  <a:pt x="6981515" y="1511290"/>
                  <a:pt x="6987397" y="1500996"/>
                </a:cubicBezTo>
                <a:cubicBezTo>
                  <a:pt x="6993450" y="1490404"/>
                  <a:pt x="7004650" y="1483743"/>
                  <a:pt x="7013276" y="1475117"/>
                </a:cubicBezTo>
                <a:cubicBezTo>
                  <a:pt x="7016151" y="1466491"/>
                  <a:pt x="7017836" y="1457371"/>
                  <a:pt x="7021902" y="1449238"/>
                </a:cubicBezTo>
                <a:cubicBezTo>
                  <a:pt x="7026539" y="1439965"/>
                  <a:pt x="7034944" y="1432832"/>
                  <a:pt x="7039155" y="1423358"/>
                </a:cubicBezTo>
                <a:cubicBezTo>
                  <a:pt x="7046541" y="1406739"/>
                  <a:pt x="7056408" y="1371600"/>
                  <a:pt x="7056408" y="1371600"/>
                </a:cubicBezTo>
                <a:cubicBezTo>
                  <a:pt x="7062159" y="1319842"/>
                  <a:pt x="7064345" y="1267562"/>
                  <a:pt x="7073661" y="1216325"/>
                </a:cubicBezTo>
                <a:cubicBezTo>
                  <a:pt x="7075961" y="1203673"/>
                  <a:pt x="7084534" y="1192984"/>
                  <a:pt x="7090914" y="1181819"/>
                </a:cubicBezTo>
                <a:cubicBezTo>
                  <a:pt x="7104717" y="1157663"/>
                  <a:pt x="7108740" y="1151340"/>
                  <a:pt x="7134046" y="1138687"/>
                </a:cubicBezTo>
                <a:cubicBezTo>
                  <a:pt x="7169892" y="1120763"/>
                  <a:pt x="7154948" y="1141522"/>
                  <a:pt x="7194431" y="1112808"/>
                </a:cubicBezTo>
                <a:cubicBezTo>
                  <a:pt x="7215871" y="1097215"/>
                  <a:pt x="7236070" y="1079795"/>
                  <a:pt x="7254816" y="1061049"/>
                </a:cubicBezTo>
                <a:cubicBezTo>
                  <a:pt x="7301818" y="1014046"/>
                  <a:pt x="7257147" y="1034392"/>
                  <a:pt x="7306574" y="1017917"/>
                </a:cubicBezTo>
                <a:cubicBezTo>
                  <a:pt x="7315200" y="1012166"/>
                  <a:pt x="7322710" y="1004207"/>
                  <a:pt x="7332453" y="1000664"/>
                </a:cubicBezTo>
                <a:cubicBezTo>
                  <a:pt x="7354737" y="992561"/>
                  <a:pt x="7401465" y="983411"/>
                  <a:pt x="7401465" y="983411"/>
                </a:cubicBezTo>
                <a:cubicBezTo>
                  <a:pt x="7412967" y="974785"/>
                  <a:pt x="7423487" y="964665"/>
                  <a:pt x="7435970" y="957532"/>
                </a:cubicBezTo>
                <a:cubicBezTo>
                  <a:pt x="7443865" y="953021"/>
                  <a:pt x="7454451" y="954191"/>
                  <a:pt x="7461850" y="948906"/>
                </a:cubicBezTo>
                <a:cubicBezTo>
                  <a:pt x="7475086" y="939452"/>
                  <a:pt x="7484853" y="925902"/>
                  <a:pt x="7496355" y="914400"/>
                </a:cubicBezTo>
                <a:cubicBezTo>
                  <a:pt x="7499231" y="897147"/>
                  <a:pt x="7494952" y="876971"/>
                  <a:pt x="7504982" y="862642"/>
                </a:cubicBezTo>
                <a:cubicBezTo>
                  <a:pt x="7534270" y="820801"/>
                  <a:pt x="7550240" y="835698"/>
                  <a:pt x="7582619" y="819509"/>
                </a:cubicBezTo>
                <a:cubicBezTo>
                  <a:pt x="7591892" y="814872"/>
                  <a:pt x="7599872" y="808008"/>
                  <a:pt x="7608499" y="802257"/>
                </a:cubicBezTo>
                <a:cubicBezTo>
                  <a:pt x="7629423" y="718555"/>
                  <a:pt x="7622224" y="761686"/>
                  <a:pt x="7608499" y="603849"/>
                </a:cubicBezTo>
                <a:cubicBezTo>
                  <a:pt x="7608348" y="602113"/>
                  <a:pt x="7595429" y="548693"/>
                  <a:pt x="7591246" y="543464"/>
                </a:cubicBezTo>
                <a:cubicBezTo>
                  <a:pt x="7584769" y="535368"/>
                  <a:pt x="7573993" y="531962"/>
                  <a:pt x="7565366" y="526211"/>
                </a:cubicBezTo>
                <a:cubicBezTo>
                  <a:pt x="7555759" y="497388"/>
                  <a:pt x="7555336" y="498326"/>
                  <a:pt x="7548114" y="465826"/>
                </a:cubicBezTo>
                <a:cubicBezTo>
                  <a:pt x="7539224" y="425822"/>
                  <a:pt x="7541375" y="424989"/>
                  <a:pt x="7530861" y="388189"/>
                </a:cubicBezTo>
                <a:cubicBezTo>
                  <a:pt x="7528363" y="379446"/>
                  <a:pt x="7525110" y="370936"/>
                  <a:pt x="7522234" y="362309"/>
                </a:cubicBezTo>
                <a:cubicBezTo>
                  <a:pt x="7516997" y="320413"/>
                  <a:pt x="7514861" y="289680"/>
                  <a:pt x="7504982" y="250166"/>
                </a:cubicBezTo>
                <a:cubicBezTo>
                  <a:pt x="7502777" y="241344"/>
                  <a:pt x="7498560" y="233109"/>
                  <a:pt x="7496355" y="224287"/>
                </a:cubicBezTo>
                <a:cubicBezTo>
                  <a:pt x="7493198" y="211661"/>
                  <a:pt x="7487868" y="170615"/>
                  <a:pt x="7479102" y="155275"/>
                </a:cubicBezTo>
                <a:cubicBezTo>
                  <a:pt x="7471969" y="142792"/>
                  <a:pt x="7461849" y="132272"/>
                  <a:pt x="7453223" y="120770"/>
                </a:cubicBezTo>
                <a:cubicBezTo>
                  <a:pt x="7450348" y="94891"/>
                  <a:pt x="7448878" y="68816"/>
                  <a:pt x="7444597" y="43132"/>
                </a:cubicBezTo>
                <a:cubicBezTo>
                  <a:pt x="7443102" y="34163"/>
                  <a:pt x="7441650" y="24353"/>
                  <a:pt x="7435970" y="17253"/>
                </a:cubicBezTo>
                <a:cubicBezTo>
                  <a:pt x="7429493" y="9157"/>
                  <a:pt x="7418717" y="5751"/>
                  <a:pt x="7410091" y="0"/>
                </a:cubicBezTo>
                <a:cubicBezTo>
                  <a:pt x="7389963" y="2875"/>
                  <a:pt x="7369432" y="3695"/>
                  <a:pt x="7349706" y="8626"/>
                </a:cubicBezTo>
                <a:cubicBezTo>
                  <a:pt x="7334683" y="12382"/>
                  <a:pt x="7320724" y="19590"/>
                  <a:pt x="7306574" y="25879"/>
                </a:cubicBezTo>
                <a:cubicBezTo>
                  <a:pt x="7266784" y="43564"/>
                  <a:pt x="7261384" y="50255"/>
                  <a:pt x="7220310" y="77638"/>
                </a:cubicBezTo>
                <a:lnTo>
                  <a:pt x="7194431" y="94891"/>
                </a:lnTo>
                <a:lnTo>
                  <a:pt x="7168551" y="112143"/>
                </a:lnTo>
                <a:cubicBezTo>
                  <a:pt x="7162800" y="135147"/>
                  <a:pt x="7158798" y="158660"/>
                  <a:pt x="7151299" y="181155"/>
                </a:cubicBezTo>
                <a:cubicBezTo>
                  <a:pt x="7148423" y="189781"/>
                  <a:pt x="7146739" y="198901"/>
                  <a:pt x="7142672" y="207034"/>
                </a:cubicBezTo>
                <a:cubicBezTo>
                  <a:pt x="7138035" y="216307"/>
                  <a:pt x="7132056" y="224948"/>
                  <a:pt x="7125419" y="232913"/>
                </a:cubicBezTo>
                <a:cubicBezTo>
                  <a:pt x="7117609" y="242285"/>
                  <a:pt x="7108166" y="250166"/>
                  <a:pt x="7099540" y="258792"/>
                </a:cubicBezTo>
                <a:cubicBezTo>
                  <a:pt x="7096665" y="267419"/>
                  <a:pt x="7098313" y="279387"/>
                  <a:pt x="7090914" y="284672"/>
                </a:cubicBezTo>
                <a:cubicBezTo>
                  <a:pt x="7085287" y="288691"/>
                  <a:pt x="7019393" y="308585"/>
                  <a:pt x="7004650" y="310551"/>
                </a:cubicBezTo>
                <a:cubicBezTo>
                  <a:pt x="6904001" y="323970"/>
                  <a:pt x="6931924" y="312795"/>
                  <a:pt x="6849374" y="327804"/>
                </a:cubicBezTo>
                <a:cubicBezTo>
                  <a:pt x="6812951" y="334426"/>
                  <a:pt x="6780009" y="348649"/>
                  <a:pt x="6745857" y="362309"/>
                </a:cubicBezTo>
                <a:lnTo>
                  <a:pt x="6254151" y="345057"/>
                </a:lnTo>
                <a:cubicBezTo>
                  <a:pt x="6239524" y="344048"/>
                  <a:pt x="6225482" y="338840"/>
                  <a:pt x="6211019" y="336430"/>
                </a:cubicBezTo>
                <a:cubicBezTo>
                  <a:pt x="6190963" y="333087"/>
                  <a:pt x="6170762" y="330679"/>
                  <a:pt x="6150634" y="327804"/>
                </a:cubicBezTo>
                <a:cubicBezTo>
                  <a:pt x="6093517" y="308765"/>
                  <a:pt x="6099670" y="309983"/>
                  <a:pt x="6038491" y="293298"/>
                </a:cubicBezTo>
                <a:cubicBezTo>
                  <a:pt x="6027053" y="290179"/>
                  <a:pt x="6015385" y="287929"/>
                  <a:pt x="6003985" y="284672"/>
                </a:cubicBezTo>
                <a:cubicBezTo>
                  <a:pt x="5995242" y="282174"/>
                  <a:pt x="5986982" y="278018"/>
                  <a:pt x="5978106" y="276045"/>
                </a:cubicBezTo>
                <a:cubicBezTo>
                  <a:pt x="5961032" y="272251"/>
                  <a:pt x="5943601" y="270294"/>
                  <a:pt x="5926348" y="267419"/>
                </a:cubicBezTo>
                <a:cubicBezTo>
                  <a:pt x="5920597" y="258793"/>
                  <a:pt x="5917191" y="248017"/>
                  <a:pt x="5909095" y="241540"/>
                </a:cubicBezTo>
                <a:cubicBezTo>
                  <a:pt x="5901995" y="235860"/>
                  <a:pt x="5891349" y="236980"/>
                  <a:pt x="5883216" y="232913"/>
                </a:cubicBezTo>
                <a:cubicBezTo>
                  <a:pt x="5820449" y="201529"/>
                  <a:pt x="5906761" y="222720"/>
                  <a:pt x="5796951" y="207034"/>
                </a:cubicBezTo>
                <a:cubicBezTo>
                  <a:pt x="5762044" y="211397"/>
                  <a:pt x="5722679" y="208542"/>
                  <a:pt x="5693434" y="232913"/>
                </a:cubicBezTo>
                <a:cubicBezTo>
                  <a:pt x="5685470" y="239550"/>
                  <a:pt x="5683513" y="251461"/>
                  <a:pt x="5676182" y="258792"/>
                </a:cubicBezTo>
                <a:cubicBezTo>
                  <a:pt x="5668851" y="266123"/>
                  <a:pt x="5658929" y="270294"/>
                  <a:pt x="5650302" y="276045"/>
                </a:cubicBezTo>
                <a:cubicBezTo>
                  <a:pt x="5643535" y="289580"/>
                  <a:pt x="5627992" y="324235"/>
                  <a:pt x="5615797" y="336430"/>
                </a:cubicBezTo>
                <a:cubicBezTo>
                  <a:pt x="5608466" y="343761"/>
                  <a:pt x="5598544" y="347932"/>
                  <a:pt x="5589917" y="353683"/>
                </a:cubicBezTo>
                <a:cubicBezTo>
                  <a:pt x="5571414" y="409194"/>
                  <a:pt x="5595796" y="348904"/>
                  <a:pt x="5555412" y="405442"/>
                </a:cubicBezTo>
                <a:cubicBezTo>
                  <a:pt x="5547938" y="415906"/>
                  <a:pt x="5544539" y="428782"/>
                  <a:pt x="5538159" y="439947"/>
                </a:cubicBezTo>
                <a:cubicBezTo>
                  <a:pt x="5525822" y="461536"/>
                  <a:pt x="5514489" y="475488"/>
                  <a:pt x="5495027" y="491706"/>
                </a:cubicBezTo>
                <a:cubicBezTo>
                  <a:pt x="5487063" y="498343"/>
                  <a:pt x="5477774" y="503207"/>
                  <a:pt x="5469148" y="508958"/>
                </a:cubicBezTo>
                <a:cubicBezTo>
                  <a:pt x="5463397" y="517585"/>
                  <a:pt x="5460522" y="529087"/>
                  <a:pt x="5451895" y="534838"/>
                </a:cubicBezTo>
                <a:cubicBezTo>
                  <a:pt x="5442030" y="541414"/>
                  <a:pt x="5428963" y="540892"/>
                  <a:pt x="5417389" y="543464"/>
                </a:cubicBezTo>
                <a:cubicBezTo>
                  <a:pt x="5354936" y="557343"/>
                  <a:pt x="5394620" y="545304"/>
                  <a:pt x="5348378" y="560717"/>
                </a:cubicBezTo>
                <a:cubicBezTo>
                  <a:pt x="5269948" y="613005"/>
                  <a:pt x="5393815" y="531018"/>
                  <a:pt x="5279366" y="603849"/>
                </a:cubicBezTo>
                <a:cubicBezTo>
                  <a:pt x="5261872" y="614981"/>
                  <a:pt x="5227608" y="638355"/>
                  <a:pt x="5227608" y="638355"/>
                </a:cubicBezTo>
                <a:cubicBezTo>
                  <a:pt x="5185127" y="702075"/>
                  <a:pt x="5209690" y="677672"/>
                  <a:pt x="5158597" y="715992"/>
                </a:cubicBezTo>
                <a:cubicBezTo>
                  <a:pt x="5152846" y="724619"/>
                  <a:pt x="5150136" y="736377"/>
                  <a:pt x="5141344" y="741872"/>
                </a:cubicBezTo>
                <a:cubicBezTo>
                  <a:pt x="5125922" y="751511"/>
                  <a:pt x="5105851" y="750992"/>
                  <a:pt x="5089585" y="759125"/>
                </a:cubicBezTo>
                <a:cubicBezTo>
                  <a:pt x="5078083" y="764876"/>
                  <a:pt x="5066321" y="770132"/>
                  <a:pt x="5055080" y="776377"/>
                </a:cubicBezTo>
                <a:cubicBezTo>
                  <a:pt x="5018252" y="796837"/>
                  <a:pt x="5013653" y="803990"/>
                  <a:pt x="4977442" y="819509"/>
                </a:cubicBezTo>
                <a:cubicBezTo>
                  <a:pt x="4929062" y="840243"/>
                  <a:pt x="4974264" y="812699"/>
                  <a:pt x="4917057" y="845389"/>
                </a:cubicBezTo>
                <a:cubicBezTo>
                  <a:pt x="4908055" y="850533"/>
                  <a:pt x="4900652" y="858431"/>
                  <a:pt x="4891178" y="862642"/>
                </a:cubicBezTo>
                <a:cubicBezTo>
                  <a:pt x="4854293" y="879035"/>
                  <a:pt x="4840033" y="878487"/>
                  <a:pt x="4804914" y="888521"/>
                </a:cubicBezTo>
                <a:cubicBezTo>
                  <a:pt x="4796171" y="891019"/>
                  <a:pt x="4787661" y="894272"/>
                  <a:pt x="4779034" y="897147"/>
                </a:cubicBezTo>
                <a:cubicBezTo>
                  <a:pt x="4770408" y="905773"/>
                  <a:pt x="4762417" y="915087"/>
                  <a:pt x="4753155" y="923026"/>
                </a:cubicBezTo>
                <a:cubicBezTo>
                  <a:pt x="4742239" y="932383"/>
                  <a:pt x="4728816" y="938740"/>
                  <a:pt x="4718650" y="948906"/>
                </a:cubicBezTo>
                <a:cubicBezTo>
                  <a:pt x="4711319" y="956237"/>
                  <a:pt x="4710023" y="969034"/>
                  <a:pt x="4701397" y="974785"/>
                </a:cubicBezTo>
                <a:cubicBezTo>
                  <a:pt x="4691532" y="981361"/>
                  <a:pt x="4678393" y="980536"/>
                  <a:pt x="4666891" y="983411"/>
                </a:cubicBezTo>
                <a:cubicBezTo>
                  <a:pt x="4652514" y="992038"/>
                  <a:pt x="4638416" y="1001148"/>
                  <a:pt x="4623759" y="1009291"/>
                </a:cubicBezTo>
                <a:cubicBezTo>
                  <a:pt x="4558083" y="1045777"/>
                  <a:pt x="4617606" y="1007640"/>
                  <a:pt x="4563374" y="1043796"/>
                </a:cubicBezTo>
                <a:cubicBezTo>
                  <a:pt x="4560499" y="1052422"/>
                  <a:pt x="4561178" y="1063245"/>
                  <a:pt x="4554748" y="1069675"/>
                </a:cubicBezTo>
                <a:cubicBezTo>
                  <a:pt x="4548318" y="1076105"/>
                  <a:pt x="4536763" y="1073790"/>
                  <a:pt x="4528868" y="1078302"/>
                </a:cubicBezTo>
                <a:cubicBezTo>
                  <a:pt x="4516385" y="1085435"/>
                  <a:pt x="4505865" y="1095555"/>
                  <a:pt x="4494363" y="1104181"/>
                </a:cubicBezTo>
                <a:cubicBezTo>
                  <a:pt x="4436853" y="1101306"/>
                  <a:pt x="4379416" y="1095555"/>
                  <a:pt x="4321834" y="1095555"/>
                </a:cubicBezTo>
                <a:cubicBezTo>
                  <a:pt x="4286984" y="1095555"/>
                  <a:pt x="4250436" y="1110728"/>
                  <a:pt x="4218317" y="1121434"/>
                </a:cubicBezTo>
                <a:cubicBezTo>
                  <a:pt x="4156285" y="1142111"/>
                  <a:pt x="4233732" y="1117030"/>
                  <a:pt x="4157933" y="1138687"/>
                </a:cubicBezTo>
                <a:cubicBezTo>
                  <a:pt x="4149190" y="1141185"/>
                  <a:pt x="4140680" y="1144438"/>
                  <a:pt x="4132053" y="1147313"/>
                </a:cubicBezTo>
                <a:cubicBezTo>
                  <a:pt x="4060166" y="1144438"/>
                  <a:pt x="3988154" y="1143813"/>
                  <a:pt x="3916393" y="1138687"/>
                </a:cubicBezTo>
                <a:cubicBezTo>
                  <a:pt x="3907323" y="1138039"/>
                  <a:pt x="3897614" y="1135740"/>
                  <a:pt x="3890514" y="1130060"/>
                </a:cubicBezTo>
                <a:cubicBezTo>
                  <a:pt x="3882418" y="1123583"/>
                  <a:pt x="3879012" y="1112807"/>
                  <a:pt x="3873261" y="1104181"/>
                </a:cubicBezTo>
                <a:lnTo>
                  <a:pt x="3709359" y="1112808"/>
                </a:lnTo>
                <a:cubicBezTo>
                  <a:pt x="3625235" y="1118610"/>
                  <a:pt x="3646990" y="1113469"/>
                  <a:pt x="3597216" y="1130060"/>
                </a:cubicBezTo>
                <a:cubicBezTo>
                  <a:pt x="3514656" y="1212620"/>
                  <a:pt x="3620363" y="1114629"/>
                  <a:pt x="3545457" y="1164566"/>
                </a:cubicBezTo>
                <a:cubicBezTo>
                  <a:pt x="3535306" y="1171333"/>
                  <a:pt x="3527388" y="1181073"/>
                  <a:pt x="3519578" y="1190445"/>
                </a:cubicBezTo>
                <a:cubicBezTo>
                  <a:pt x="3512941" y="1198410"/>
                  <a:pt x="3507469" y="1207323"/>
                  <a:pt x="3502325" y="1216325"/>
                </a:cubicBezTo>
                <a:cubicBezTo>
                  <a:pt x="3489178" y="1239333"/>
                  <a:pt x="3483360" y="1252511"/>
                  <a:pt x="3476446" y="1276709"/>
                </a:cubicBezTo>
                <a:cubicBezTo>
                  <a:pt x="3473189" y="1288109"/>
                  <a:pt x="3470695" y="1299713"/>
                  <a:pt x="3467819" y="1311215"/>
                </a:cubicBezTo>
                <a:cubicBezTo>
                  <a:pt x="3470695" y="1348596"/>
                  <a:pt x="3471796" y="1386156"/>
                  <a:pt x="3476446" y="1423358"/>
                </a:cubicBezTo>
                <a:cubicBezTo>
                  <a:pt x="3477574" y="1432381"/>
                  <a:pt x="3486567" y="1440269"/>
                  <a:pt x="3485072" y="1449238"/>
                </a:cubicBezTo>
                <a:cubicBezTo>
                  <a:pt x="3483367" y="1459465"/>
                  <a:pt x="3474456" y="1467152"/>
                  <a:pt x="3467819" y="1475117"/>
                </a:cubicBezTo>
                <a:cubicBezTo>
                  <a:pt x="3442839" y="1505093"/>
                  <a:pt x="3442319" y="1500806"/>
                  <a:pt x="3407434" y="1518249"/>
                </a:cubicBezTo>
                <a:cubicBezTo>
                  <a:pt x="3367178" y="1515374"/>
                  <a:pt x="3326410" y="1516637"/>
                  <a:pt x="3286665" y="1509623"/>
                </a:cubicBezTo>
                <a:cubicBezTo>
                  <a:pt x="3276455" y="1507821"/>
                  <a:pt x="3270058" y="1497007"/>
                  <a:pt x="3260785" y="1492370"/>
                </a:cubicBezTo>
                <a:cubicBezTo>
                  <a:pt x="3189352" y="1456653"/>
                  <a:pt x="3283196" y="1515935"/>
                  <a:pt x="3209027" y="1466491"/>
                </a:cubicBezTo>
                <a:cubicBezTo>
                  <a:pt x="3125638" y="1469366"/>
                  <a:pt x="3041957" y="1467563"/>
                  <a:pt x="2958861" y="1475117"/>
                </a:cubicBezTo>
                <a:cubicBezTo>
                  <a:pt x="2946054" y="1476281"/>
                  <a:pt x="2936396" y="1487855"/>
                  <a:pt x="2924355" y="1492370"/>
                </a:cubicBezTo>
                <a:cubicBezTo>
                  <a:pt x="2913254" y="1496533"/>
                  <a:pt x="2901352" y="1498121"/>
                  <a:pt x="2889850" y="1500996"/>
                </a:cubicBezTo>
                <a:cubicBezTo>
                  <a:pt x="2878348" y="1509622"/>
                  <a:pt x="2867827" y="1519742"/>
                  <a:pt x="2855344" y="1526875"/>
                </a:cubicBezTo>
                <a:cubicBezTo>
                  <a:pt x="2835266" y="1538348"/>
                  <a:pt x="2782362" y="1542231"/>
                  <a:pt x="2769080" y="1544128"/>
                </a:cubicBezTo>
                <a:cubicBezTo>
                  <a:pt x="2718713" y="1560918"/>
                  <a:pt x="2767354" y="1546198"/>
                  <a:pt x="2691442" y="1561381"/>
                </a:cubicBezTo>
                <a:cubicBezTo>
                  <a:pt x="2664368" y="1566796"/>
                  <a:pt x="2655718" y="1570414"/>
                  <a:pt x="2631057" y="1578634"/>
                </a:cubicBezTo>
                <a:cubicBezTo>
                  <a:pt x="2595474" y="1602356"/>
                  <a:pt x="2595832" y="1597326"/>
                  <a:pt x="2570672" y="1647645"/>
                </a:cubicBezTo>
                <a:cubicBezTo>
                  <a:pt x="2564921" y="1659147"/>
                  <a:pt x="2562512" y="1673058"/>
                  <a:pt x="2553419" y="1682151"/>
                </a:cubicBezTo>
                <a:cubicBezTo>
                  <a:pt x="2546989" y="1688581"/>
                  <a:pt x="2536166" y="1687902"/>
                  <a:pt x="2527540" y="1690777"/>
                </a:cubicBezTo>
                <a:cubicBezTo>
                  <a:pt x="2518914" y="1685026"/>
                  <a:pt x="2508298" y="1681489"/>
                  <a:pt x="2501661" y="1673525"/>
                </a:cubicBezTo>
                <a:cubicBezTo>
                  <a:pt x="2485550" y="1654192"/>
                  <a:pt x="2481586" y="1627730"/>
                  <a:pt x="2475782" y="1604513"/>
                </a:cubicBezTo>
                <a:cubicBezTo>
                  <a:pt x="2472906" y="1561381"/>
                  <a:pt x="2477639" y="1517054"/>
                  <a:pt x="2467155" y="1475117"/>
                </a:cubicBezTo>
                <a:cubicBezTo>
                  <a:pt x="2464950" y="1466296"/>
                  <a:pt x="2450369" y="1466491"/>
                  <a:pt x="2441276" y="1466491"/>
                </a:cubicBezTo>
                <a:cubicBezTo>
                  <a:pt x="2403785" y="1466491"/>
                  <a:pt x="2366514" y="1472242"/>
                  <a:pt x="2329133" y="1475117"/>
                </a:cubicBezTo>
                <a:cubicBezTo>
                  <a:pt x="2281684" y="1490932"/>
                  <a:pt x="2324196" y="1474240"/>
                  <a:pt x="2277374" y="1500996"/>
                </a:cubicBezTo>
                <a:cubicBezTo>
                  <a:pt x="2242965" y="1520659"/>
                  <a:pt x="2234216" y="1518268"/>
                  <a:pt x="2199736" y="1544128"/>
                </a:cubicBezTo>
                <a:cubicBezTo>
                  <a:pt x="2177598" y="1560732"/>
                  <a:pt x="2171215" y="1573971"/>
                  <a:pt x="2156604" y="1595887"/>
                </a:cubicBezTo>
                <a:cubicBezTo>
                  <a:pt x="2153729" y="1604513"/>
                  <a:pt x="2149040" y="1612735"/>
                  <a:pt x="2147978" y="1621766"/>
                </a:cubicBezTo>
                <a:cubicBezTo>
                  <a:pt x="2143262" y="1661849"/>
                  <a:pt x="2155528" y="1705561"/>
                  <a:pt x="2139351" y="1742536"/>
                </a:cubicBezTo>
                <a:cubicBezTo>
                  <a:pt x="2132062" y="1759197"/>
                  <a:pt x="2087593" y="1759789"/>
                  <a:pt x="2087593" y="1759789"/>
                </a:cubicBezTo>
                <a:cubicBezTo>
                  <a:pt x="2079997" y="1782575"/>
                  <a:pt x="2066706" y="1830011"/>
                  <a:pt x="2044461" y="1837426"/>
                </a:cubicBezTo>
                <a:lnTo>
                  <a:pt x="1992702" y="1854679"/>
                </a:lnTo>
                <a:cubicBezTo>
                  <a:pt x="1984076" y="1860430"/>
                  <a:pt x="1973300" y="1863836"/>
                  <a:pt x="1966823" y="1871932"/>
                </a:cubicBezTo>
                <a:cubicBezTo>
                  <a:pt x="1961143" y="1879032"/>
                  <a:pt x="1959020" y="1888755"/>
                  <a:pt x="1958197" y="1897811"/>
                </a:cubicBezTo>
                <a:cubicBezTo>
                  <a:pt x="1953244" y="1952296"/>
                  <a:pt x="1959532" y="2007918"/>
                  <a:pt x="1949570" y="2061713"/>
                </a:cubicBezTo>
                <a:cubicBezTo>
                  <a:pt x="1944887" y="2087002"/>
                  <a:pt x="1923199" y="2106326"/>
                  <a:pt x="1915065" y="2130725"/>
                </a:cubicBezTo>
                <a:cubicBezTo>
                  <a:pt x="1912189" y="2139351"/>
                  <a:pt x="1910854" y="2148655"/>
                  <a:pt x="1906438" y="2156604"/>
                </a:cubicBezTo>
                <a:cubicBezTo>
                  <a:pt x="1896368" y="2174730"/>
                  <a:pt x="1889186" y="2196860"/>
                  <a:pt x="1871933" y="2208362"/>
                </a:cubicBezTo>
                <a:cubicBezTo>
                  <a:pt x="1863306" y="2214113"/>
                  <a:pt x="1855055" y="2220471"/>
                  <a:pt x="1846053" y="2225615"/>
                </a:cubicBezTo>
                <a:cubicBezTo>
                  <a:pt x="1819210" y="2240954"/>
                  <a:pt x="1808593" y="2241017"/>
                  <a:pt x="1785668" y="2260121"/>
                </a:cubicBezTo>
                <a:cubicBezTo>
                  <a:pt x="1760761" y="2280876"/>
                  <a:pt x="1759500" y="2286434"/>
                  <a:pt x="1742536" y="2311879"/>
                </a:cubicBezTo>
                <a:cubicBezTo>
                  <a:pt x="1726722" y="2359324"/>
                  <a:pt x="1743412" y="2316817"/>
                  <a:pt x="1716657" y="2363638"/>
                </a:cubicBezTo>
                <a:cubicBezTo>
                  <a:pt x="1710277" y="2374803"/>
                  <a:pt x="1707120" y="2387856"/>
                  <a:pt x="1699404" y="2398143"/>
                </a:cubicBezTo>
                <a:cubicBezTo>
                  <a:pt x="1689644" y="2411156"/>
                  <a:pt x="1675060" y="2419947"/>
                  <a:pt x="1664899" y="2432649"/>
                </a:cubicBezTo>
                <a:cubicBezTo>
                  <a:pt x="1651946" y="2448841"/>
                  <a:pt x="1645055" y="2469746"/>
                  <a:pt x="1630393" y="2484408"/>
                </a:cubicBezTo>
                <a:cubicBezTo>
                  <a:pt x="1611314" y="2503487"/>
                  <a:pt x="1602655" y="2515530"/>
                  <a:pt x="1578634" y="2527540"/>
                </a:cubicBezTo>
                <a:cubicBezTo>
                  <a:pt x="1570501" y="2531606"/>
                  <a:pt x="1561381" y="2533291"/>
                  <a:pt x="1552755" y="2536166"/>
                </a:cubicBezTo>
                <a:cubicBezTo>
                  <a:pt x="1485979" y="2580684"/>
                  <a:pt x="1548526" y="2545237"/>
                  <a:pt x="1388853" y="2562045"/>
                </a:cubicBezTo>
                <a:cubicBezTo>
                  <a:pt x="1379810" y="2562997"/>
                  <a:pt x="1371796" y="2568467"/>
                  <a:pt x="1362974" y="2570672"/>
                </a:cubicBezTo>
                <a:cubicBezTo>
                  <a:pt x="1343277" y="2575596"/>
                  <a:pt x="1313688" y="2578063"/>
                  <a:pt x="1293963" y="2587925"/>
                </a:cubicBezTo>
                <a:cubicBezTo>
                  <a:pt x="1284690" y="2592562"/>
                  <a:pt x="1276710" y="2599426"/>
                  <a:pt x="1268083" y="2605177"/>
                </a:cubicBezTo>
                <a:cubicBezTo>
                  <a:pt x="1236033" y="2601171"/>
                  <a:pt x="1197231" y="2606769"/>
                  <a:pt x="1173193" y="2579298"/>
                </a:cubicBezTo>
                <a:cubicBezTo>
                  <a:pt x="1159539" y="2563693"/>
                  <a:pt x="1138687" y="2527540"/>
                  <a:pt x="1138687" y="2527540"/>
                </a:cubicBezTo>
                <a:cubicBezTo>
                  <a:pt x="1131671" y="2506490"/>
                  <a:pt x="1129532" y="2492505"/>
                  <a:pt x="1112808" y="2475781"/>
                </a:cubicBezTo>
                <a:cubicBezTo>
                  <a:pt x="1105477" y="2468450"/>
                  <a:pt x="1094894" y="2465165"/>
                  <a:pt x="1086929" y="2458528"/>
                </a:cubicBezTo>
                <a:cubicBezTo>
                  <a:pt x="1077557" y="2450718"/>
                  <a:pt x="1071642" y="2438702"/>
                  <a:pt x="1061050" y="2432649"/>
                </a:cubicBezTo>
                <a:cubicBezTo>
                  <a:pt x="1050756" y="2426767"/>
                  <a:pt x="1038046" y="2426898"/>
                  <a:pt x="1026544" y="2424023"/>
                </a:cubicBezTo>
                <a:cubicBezTo>
                  <a:pt x="1015042" y="2415396"/>
                  <a:pt x="1003738" y="2406500"/>
                  <a:pt x="992038" y="2398143"/>
                </a:cubicBezTo>
                <a:cubicBezTo>
                  <a:pt x="983602" y="2392117"/>
                  <a:pt x="973490" y="2388222"/>
                  <a:pt x="966159" y="2380891"/>
                </a:cubicBezTo>
                <a:cubicBezTo>
                  <a:pt x="958828" y="2373560"/>
                  <a:pt x="956237" y="2362342"/>
                  <a:pt x="948906" y="2355011"/>
                </a:cubicBezTo>
                <a:cubicBezTo>
                  <a:pt x="932183" y="2338288"/>
                  <a:pt x="918197" y="2336148"/>
                  <a:pt x="897148" y="2329132"/>
                </a:cubicBezTo>
                <a:cubicBezTo>
                  <a:pt x="875463" y="2264082"/>
                  <a:pt x="907237" y="2341745"/>
                  <a:pt x="862642" y="2286000"/>
                </a:cubicBezTo>
                <a:cubicBezTo>
                  <a:pt x="856962" y="2278900"/>
                  <a:pt x="859837" y="2267106"/>
                  <a:pt x="854016" y="2260121"/>
                </a:cubicBezTo>
                <a:cubicBezTo>
                  <a:pt x="844812" y="2249076"/>
                  <a:pt x="831012" y="2242868"/>
                  <a:pt x="819510" y="2234242"/>
                </a:cubicBezTo>
                <a:cubicBezTo>
                  <a:pt x="813759" y="2225615"/>
                  <a:pt x="806341" y="2217892"/>
                  <a:pt x="802257" y="2208362"/>
                </a:cubicBezTo>
                <a:cubicBezTo>
                  <a:pt x="797587" y="2197465"/>
                  <a:pt x="800207" y="2183721"/>
                  <a:pt x="793631" y="2173857"/>
                </a:cubicBezTo>
                <a:cubicBezTo>
                  <a:pt x="787880" y="2165230"/>
                  <a:pt x="776378" y="2162355"/>
                  <a:pt x="767751" y="2156604"/>
                </a:cubicBezTo>
                <a:cubicBezTo>
                  <a:pt x="762000" y="2145102"/>
                  <a:pt x="758731" y="2131977"/>
                  <a:pt x="750499" y="2122098"/>
                </a:cubicBezTo>
                <a:cubicBezTo>
                  <a:pt x="743862" y="2114133"/>
                  <a:pt x="731096" y="2112941"/>
                  <a:pt x="724619" y="2104845"/>
                </a:cubicBezTo>
                <a:cubicBezTo>
                  <a:pt x="718939" y="2097745"/>
                  <a:pt x="719575" y="2087324"/>
                  <a:pt x="715993" y="2078966"/>
                </a:cubicBezTo>
                <a:cubicBezTo>
                  <a:pt x="710927" y="2067146"/>
                  <a:pt x="704491" y="2055962"/>
                  <a:pt x="698740" y="2044460"/>
                </a:cubicBezTo>
                <a:cubicBezTo>
                  <a:pt x="695865" y="2032958"/>
                  <a:pt x="693521" y="2021311"/>
                  <a:pt x="690114" y="2009955"/>
                </a:cubicBezTo>
                <a:cubicBezTo>
                  <a:pt x="684888" y="1992536"/>
                  <a:pt x="675851" y="1976135"/>
                  <a:pt x="672861" y="1958196"/>
                </a:cubicBezTo>
                <a:cubicBezTo>
                  <a:pt x="669985" y="1940943"/>
                  <a:pt x="668836" y="1923312"/>
                  <a:pt x="664234" y="1906438"/>
                </a:cubicBezTo>
                <a:cubicBezTo>
                  <a:pt x="651755" y="1860682"/>
                  <a:pt x="645977" y="1869419"/>
                  <a:pt x="629729" y="1828800"/>
                </a:cubicBezTo>
                <a:cubicBezTo>
                  <a:pt x="612216" y="1785019"/>
                  <a:pt x="612513" y="1777229"/>
                  <a:pt x="603850" y="1733909"/>
                </a:cubicBezTo>
                <a:cubicBezTo>
                  <a:pt x="600974" y="1673524"/>
                  <a:pt x="600243" y="1612999"/>
                  <a:pt x="595223" y="1552755"/>
                </a:cubicBezTo>
                <a:cubicBezTo>
                  <a:pt x="592803" y="1523711"/>
                  <a:pt x="580828" y="1526835"/>
                  <a:pt x="569344" y="1500996"/>
                </a:cubicBezTo>
                <a:cubicBezTo>
                  <a:pt x="561958" y="1484378"/>
                  <a:pt x="564950" y="1462098"/>
                  <a:pt x="552091" y="1449238"/>
                </a:cubicBezTo>
                <a:cubicBezTo>
                  <a:pt x="543465" y="1440611"/>
                  <a:pt x="534151" y="1432621"/>
                  <a:pt x="526212" y="1423358"/>
                </a:cubicBezTo>
                <a:cubicBezTo>
                  <a:pt x="516856" y="1412442"/>
                  <a:pt x="508690" y="1400552"/>
                  <a:pt x="500333" y="1388853"/>
                </a:cubicBezTo>
                <a:cubicBezTo>
                  <a:pt x="494307" y="1380417"/>
                  <a:pt x="489717" y="1370939"/>
                  <a:pt x="483080" y="1362974"/>
                </a:cubicBezTo>
                <a:cubicBezTo>
                  <a:pt x="475270" y="1353602"/>
                  <a:pt x="465010" y="1346466"/>
                  <a:pt x="457200" y="1337094"/>
                </a:cubicBezTo>
                <a:cubicBezTo>
                  <a:pt x="450563" y="1329129"/>
                  <a:pt x="446585" y="1319179"/>
                  <a:pt x="439948" y="1311215"/>
                </a:cubicBezTo>
                <a:cubicBezTo>
                  <a:pt x="419193" y="1286310"/>
                  <a:pt x="413633" y="1285046"/>
                  <a:pt x="388189" y="1268083"/>
                </a:cubicBezTo>
                <a:cubicBezTo>
                  <a:pt x="364145" y="1232017"/>
                  <a:pt x="358208" y="1215782"/>
                  <a:pt x="327804" y="1190445"/>
                </a:cubicBezTo>
                <a:cubicBezTo>
                  <a:pt x="319839" y="1183808"/>
                  <a:pt x="311198" y="1177829"/>
                  <a:pt x="301925" y="1173192"/>
                </a:cubicBezTo>
                <a:cubicBezTo>
                  <a:pt x="293792" y="1169126"/>
                  <a:pt x="284672" y="1167441"/>
                  <a:pt x="276046" y="1164566"/>
                </a:cubicBezTo>
                <a:cubicBezTo>
                  <a:pt x="267419" y="1158815"/>
                  <a:pt x="259439" y="1151950"/>
                  <a:pt x="250166" y="1147313"/>
                </a:cubicBezTo>
                <a:cubicBezTo>
                  <a:pt x="242033" y="1143247"/>
                  <a:pt x="224287" y="1138687"/>
                  <a:pt x="224287" y="1138687"/>
                </a:cubicBezTo>
              </a:path>
            </a:pathLst>
          </a:custGeom>
          <a:ln w="57150">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CH"/>
          </a:p>
        </p:txBody>
      </p:sp>
      <p:sp>
        <p:nvSpPr>
          <p:cNvPr id="6" name="Forme libre 5"/>
          <p:cNvSpPr/>
          <p:nvPr/>
        </p:nvSpPr>
        <p:spPr>
          <a:xfrm>
            <a:off x="525463" y="774700"/>
            <a:ext cx="8120062" cy="5260975"/>
          </a:xfrm>
          <a:custGeom>
            <a:avLst/>
            <a:gdLst>
              <a:gd name="connsiteX0" fmla="*/ 77638 w 8119724"/>
              <a:gd name="connsiteY0" fmla="*/ 1680025 h 5260049"/>
              <a:gd name="connsiteX1" fmla="*/ 103517 w 8119724"/>
              <a:gd name="connsiteY1" fmla="*/ 1723157 h 5260049"/>
              <a:gd name="connsiteX2" fmla="*/ 129397 w 8119724"/>
              <a:gd name="connsiteY2" fmla="*/ 1749036 h 5260049"/>
              <a:gd name="connsiteX3" fmla="*/ 146649 w 8119724"/>
              <a:gd name="connsiteY3" fmla="*/ 1800795 h 5260049"/>
              <a:gd name="connsiteX4" fmla="*/ 155276 w 8119724"/>
              <a:gd name="connsiteY4" fmla="*/ 1835300 h 5260049"/>
              <a:gd name="connsiteX5" fmla="*/ 181155 w 8119724"/>
              <a:gd name="connsiteY5" fmla="*/ 1843927 h 5260049"/>
              <a:gd name="connsiteX6" fmla="*/ 207034 w 8119724"/>
              <a:gd name="connsiteY6" fmla="*/ 1878432 h 5260049"/>
              <a:gd name="connsiteX7" fmla="*/ 215661 w 8119724"/>
              <a:gd name="connsiteY7" fmla="*/ 1904312 h 5260049"/>
              <a:gd name="connsiteX8" fmla="*/ 232914 w 8119724"/>
              <a:gd name="connsiteY8" fmla="*/ 1930191 h 5260049"/>
              <a:gd name="connsiteX9" fmla="*/ 258793 w 8119724"/>
              <a:gd name="connsiteY9" fmla="*/ 2025081 h 5260049"/>
              <a:gd name="connsiteX10" fmla="*/ 293298 w 8119724"/>
              <a:gd name="connsiteY10" fmla="*/ 2033708 h 5260049"/>
              <a:gd name="connsiteX11" fmla="*/ 345057 w 8119724"/>
              <a:gd name="connsiteY11" fmla="*/ 2068213 h 5260049"/>
              <a:gd name="connsiteX12" fmla="*/ 362310 w 8119724"/>
              <a:gd name="connsiteY12" fmla="*/ 2094093 h 5260049"/>
              <a:gd name="connsiteX13" fmla="*/ 414068 w 8119724"/>
              <a:gd name="connsiteY13" fmla="*/ 2128598 h 5260049"/>
              <a:gd name="connsiteX14" fmla="*/ 439947 w 8119724"/>
              <a:gd name="connsiteY14" fmla="*/ 2145851 h 5260049"/>
              <a:gd name="connsiteX15" fmla="*/ 448574 w 8119724"/>
              <a:gd name="connsiteY15" fmla="*/ 2171730 h 5260049"/>
              <a:gd name="connsiteX16" fmla="*/ 474453 w 8119724"/>
              <a:gd name="connsiteY16" fmla="*/ 2232115 h 5260049"/>
              <a:gd name="connsiteX17" fmla="*/ 517585 w 8119724"/>
              <a:gd name="connsiteY17" fmla="*/ 2257995 h 5260049"/>
              <a:gd name="connsiteX18" fmla="*/ 543464 w 8119724"/>
              <a:gd name="connsiteY18" fmla="*/ 2275247 h 5260049"/>
              <a:gd name="connsiteX19" fmla="*/ 543464 w 8119724"/>
              <a:gd name="connsiteY19" fmla="*/ 2559919 h 5260049"/>
              <a:gd name="connsiteX20" fmla="*/ 517585 w 8119724"/>
              <a:gd name="connsiteY20" fmla="*/ 2577172 h 5260049"/>
              <a:gd name="connsiteX21" fmla="*/ 508959 w 8119724"/>
              <a:gd name="connsiteY21" fmla="*/ 2611678 h 5260049"/>
              <a:gd name="connsiteX22" fmla="*/ 491706 w 8119724"/>
              <a:gd name="connsiteY22" fmla="*/ 2663436 h 5260049"/>
              <a:gd name="connsiteX23" fmla="*/ 483080 w 8119724"/>
              <a:gd name="connsiteY23" fmla="*/ 2689315 h 5260049"/>
              <a:gd name="connsiteX24" fmla="*/ 474453 w 8119724"/>
              <a:gd name="connsiteY24" fmla="*/ 2723821 h 5260049"/>
              <a:gd name="connsiteX25" fmla="*/ 465827 w 8119724"/>
              <a:gd name="connsiteY25" fmla="*/ 2792832 h 5260049"/>
              <a:gd name="connsiteX26" fmla="*/ 439947 w 8119724"/>
              <a:gd name="connsiteY26" fmla="*/ 2853217 h 5260049"/>
              <a:gd name="connsiteX27" fmla="*/ 422695 w 8119724"/>
              <a:gd name="connsiteY27" fmla="*/ 2879096 h 5260049"/>
              <a:gd name="connsiteX28" fmla="*/ 405442 w 8119724"/>
              <a:gd name="connsiteY28" fmla="*/ 2913602 h 5260049"/>
              <a:gd name="connsiteX29" fmla="*/ 396815 w 8119724"/>
              <a:gd name="connsiteY29" fmla="*/ 2948108 h 5260049"/>
              <a:gd name="connsiteX30" fmla="*/ 370936 w 8119724"/>
              <a:gd name="connsiteY30" fmla="*/ 2965361 h 5260049"/>
              <a:gd name="connsiteX31" fmla="*/ 345057 w 8119724"/>
              <a:gd name="connsiteY31" fmla="*/ 3189647 h 5260049"/>
              <a:gd name="connsiteX32" fmla="*/ 327804 w 8119724"/>
              <a:gd name="connsiteY32" fmla="*/ 3241406 h 5260049"/>
              <a:gd name="connsiteX33" fmla="*/ 319178 w 8119724"/>
              <a:gd name="connsiteY33" fmla="*/ 3275912 h 5260049"/>
              <a:gd name="connsiteX34" fmla="*/ 362310 w 8119724"/>
              <a:gd name="connsiteY34" fmla="*/ 3431187 h 5260049"/>
              <a:gd name="connsiteX35" fmla="*/ 388189 w 8119724"/>
              <a:gd name="connsiteY35" fmla="*/ 3439813 h 5260049"/>
              <a:gd name="connsiteX36" fmla="*/ 439947 w 8119724"/>
              <a:gd name="connsiteY36" fmla="*/ 3465693 h 5260049"/>
              <a:gd name="connsiteX37" fmla="*/ 483080 w 8119724"/>
              <a:gd name="connsiteY37" fmla="*/ 3491572 h 5260049"/>
              <a:gd name="connsiteX38" fmla="*/ 526212 w 8119724"/>
              <a:gd name="connsiteY38" fmla="*/ 3500198 h 5260049"/>
              <a:gd name="connsiteX39" fmla="*/ 621102 w 8119724"/>
              <a:gd name="connsiteY39" fmla="*/ 3543330 h 5260049"/>
              <a:gd name="connsiteX40" fmla="*/ 664234 w 8119724"/>
              <a:gd name="connsiteY40" fmla="*/ 3569210 h 5260049"/>
              <a:gd name="connsiteX41" fmla="*/ 715993 w 8119724"/>
              <a:gd name="connsiteY41" fmla="*/ 3586462 h 5260049"/>
              <a:gd name="connsiteX42" fmla="*/ 698740 w 8119724"/>
              <a:gd name="connsiteY42" fmla="*/ 3655474 h 5260049"/>
              <a:gd name="connsiteX43" fmla="*/ 690114 w 8119724"/>
              <a:gd name="connsiteY43" fmla="*/ 3689979 h 5260049"/>
              <a:gd name="connsiteX44" fmla="*/ 672861 w 8119724"/>
              <a:gd name="connsiteY44" fmla="*/ 3724485 h 5260049"/>
              <a:gd name="connsiteX45" fmla="*/ 655608 w 8119724"/>
              <a:gd name="connsiteY45" fmla="*/ 3784870 h 5260049"/>
              <a:gd name="connsiteX46" fmla="*/ 646981 w 8119724"/>
              <a:gd name="connsiteY46" fmla="*/ 3931519 h 5260049"/>
              <a:gd name="connsiteX47" fmla="*/ 646981 w 8119724"/>
              <a:gd name="connsiteY47" fmla="*/ 4009157 h 5260049"/>
              <a:gd name="connsiteX48" fmla="*/ 681487 w 8119724"/>
              <a:gd name="connsiteY48" fmla="*/ 4017783 h 5260049"/>
              <a:gd name="connsiteX49" fmla="*/ 741872 w 8119724"/>
              <a:gd name="connsiteY49" fmla="*/ 4026410 h 5260049"/>
              <a:gd name="connsiteX50" fmla="*/ 802257 w 8119724"/>
              <a:gd name="connsiteY50" fmla="*/ 4043662 h 5260049"/>
              <a:gd name="connsiteX51" fmla="*/ 845389 w 8119724"/>
              <a:gd name="connsiteY51" fmla="*/ 4035036 h 5260049"/>
              <a:gd name="connsiteX52" fmla="*/ 905774 w 8119724"/>
              <a:gd name="connsiteY52" fmla="*/ 4026410 h 5260049"/>
              <a:gd name="connsiteX53" fmla="*/ 974785 w 8119724"/>
              <a:gd name="connsiteY53" fmla="*/ 4035036 h 5260049"/>
              <a:gd name="connsiteX54" fmla="*/ 983412 w 8119724"/>
              <a:gd name="connsiteY54" fmla="*/ 4060915 h 5260049"/>
              <a:gd name="connsiteX55" fmla="*/ 992038 w 8119724"/>
              <a:gd name="connsiteY55" fmla="*/ 4112674 h 5260049"/>
              <a:gd name="connsiteX56" fmla="*/ 1035170 w 8119724"/>
              <a:gd name="connsiteY56" fmla="*/ 4190312 h 5260049"/>
              <a:gd name="connsiteX57" fmla="*/ 1043797 w 8119724"/>
              <a:gd name="connsiteY57" fmla="*/ 4216191 h 5260049"/>
              <a:gd name="connsiteX58" fmla="*/ 1069676 w 8119724"/>
              <a:gd name="connsiteY58" fmla="*/ 4224817 h 5260049"/>
              <a:gd name="connsiteX59" fmla="*/ 1121434 w 8119724"/>
              <a:gd name="connsiteY59" fmla="*/ 4250696 h 5260049"/>
              <a:gd name="connsiteX60" fmla="*/ 1147314 w 8119724"/>
              <a:gd name="connsiteY60" fmla="*/ 4267949 h 5260049"/>
              <a:gd name="connsiteX61" fmla="*/ 1207698 w 8119724"/>
              <a:gd name="connsiteY61" fmla="*/ 4336961 h 5260049"/>
              <a:gd name="connsiteX62" fmla="*/ 1224951 w 8119724"/>
              <a:gd name="connsiteY62" fmla="*/ 4423225 h 5260049"/>
              <a:gd name="connsiteX63" fmla="*/ 1233578 w 8119724"/>
              <a:gd name="connsiteY63" fmla="*/ 4457730 h 5260049"/>
              <a:gd name="connsiteX64" fmla="*/ 1242204 w 8119724"/>
              <a:gd name="connsiteY64" fmla="*/ 4526742 h 5260049"/>
              <a:gd name="connsiteX65" fmla="*/ 1250831 w 8119724"/>
              <a:gd name="connsiteY65" fmla="*/ 4561247 h 5260049"/>
              <a:gd name="connsiteX66" fmla="*/ 1285336 w 8119724"/>
              <a:gd name="connsiteY66" fmla="*/ 4613006 h 5260049"/>
              <a:gd name="connsiteX67" fmla="*/ 1354347 w 8119724"/>
              <a:gd name="connsiteY67" fmla="*/ 4630259 h 5260049"/>
              <a:gd name="connsiteX68" fmla="*/ 1380227 w 8119724"/>
              <a:gd name="connsiteY68" fmla="*/ 4638885 h 5260049"/>
              <a:gd name="connsiteX69" fmla="*/ 1414732 w 8119724"/>
              <a:gd name="connsiteY69" fmla="*/ 4647512 h 5260049"/>
              <a:gd name="connsiteX70" fmla="*/ 1423359 w 8119724"/>
              <a:gd name="connsiteY70" fmla="*/ 4880425 h 5260049"/>
              <a:gd name="connsiteX71" fmla="*/ 1449238 w 8119724"/>
              <a:gd name="connsiteY71" fmla="*/ 4966689 h 5260049"/>
              <a:gd name="connsiteX72" fmla="*/ 1466491 w 8119724"/>
              <a:gd name="connsiteY72" fmla="*/ 5018447 h 5260049"/>
              <a:gd name="connsiteX73" fmla="*/ 1518249 w 8119724"/>
              <a:gd name="connsiteY73" fmla="*/ 5070206 h 5260049"/>
              <a:gd name="connsiteX74" fmla="*/ 1561381 w 8119724"/>
              <a:gd name="connsiteY74" fmla="*/ 5121964 h 5260049"/>
              <a:gd name="connsiteX75" fmla="*/ 1587261 w 8119724"/>
              <a:gd name="connsiteY75" fmla="*/ 5130591 h 5260049"/>
              <a:gd name="connsiteX76" fmla="*/ 1613140 w 8119724"/>
              <a:gd name="connsiteY76" fmla="*/ 5156470 h 5260049"/>
              <a:gd name="connsiteX77" fmla="*/ 1630393 w 8119724"/>
              <a:gd name="connsiteY77" fmla="*/ 5182349 h 5260049"/>
              <a:gd name="connsiteX78" fmla="*/ 1708031 w 8119724"/>
              <a:gd name="connsiteY78" fmla="*/ 5190976 h 5260049"/>
              <a:gd name="connsiteX79" fmla="*/ 1751163 w 8119724"/>
              <a:gd name="connsiteY79" fmla="*/ 5199602 h 5260049"/>
              <a:gd name="connsiteX80" fmla="*/ 1794295 w 8119724"/>
              <a:gd name="connsiteY80" fmla="*/ 5225481 h 5260049"/>
              <a:gd name="connsiteX81" fmla="*/ 1854680 w 8119724"/>
              <a:gd name="connsiteY81" fmla="*/ 5234108 h 5260049"/>
              <a:gd name="connsiteX82" fmla="*/ 1889185 w 8119724"/>
              <a:gd name="connsiteY82" fmla="*/ 5242734 h 5260049"/>
              <a:gd name="connsiteX83" fmla="*/ 1949570 w 8119724"/>
              <a:gd name="connsiteY83" fmla="*/ 5251361 h 5260049"/>
              <a:gd name="connsiteX84" fmla="*/ 1975449 w 8119724"/>
              <a:gd name="connsiteY84" fmla="*/ 5259987 h 5260049"/>
              <a:gd name="connsiteX85" fmla="*/ 2122098 w 8119724"/>
              <a:gd name="connsiteY85" fmla="*/ 5242734 h 5260049"/>
              <a:gd name="connsiteX86" fmla="*/ 2156604 w 8119724"/>
              <a:gd name="connsiteY86" fmla="*/ 5225481 h 5260049"/>
              <a:gd name="connsiteX87" fmla="*/ 2208363 w 8119724"/>
              <a:gd name="connsiteY87" fmla="*/ 5190976 h 5260049"/>
              <a:gd name="connsiteX88" fmla="*/ 2294627 w 8119724"/>
              <a:gd name="connsiteY88" fmla="*/ 5182349 h 5260049"/>
              <a:gd name="connsiteX89" fmla="*/ 2311880 w 8119724"/>
              <a:gd name="connsiteY89" fmla="*/ 5156470 h 5260049"/>
              <a:gd name="connsiteX90" fmla="*/ 2363638 w 8119724"/>
              <a:gd name="connsiteY90" fmla="*/ 5139217 h 5260049"/>
              <a:gd name="connsiteX91" fmla="*/ 2424023 w 8119724"/>
              <a:gd name="connsiteY91" fmla="*/ 5104712 h 5260049"/>
              <a:gd name="connsiteX92" fmla="*/ 2432649 w 8119724"/>
              <a:gd name="connsiteY92" fmla="*/ 5078832 h 5260049"/>
              <a:gd name="connsiteX93" fmla="*/ 2467155 w 8119724"/>
              <a:gd name="connsiteY93" fmla="*/ 4992568 h 5260049"/>
              <a:gd name="connsiteX94" fmla="*/ 2493034 w 8119724"/>
              <a:gd name="connsiteY94" fmla="*/ 4975315 h 5260049"/>
              <a:gd name="connsiteX95" fmla="*/ 2518914 w 8119724"/>
              <a:gd name="connsiteY95" fmla="*/ 4966689 h 5260049"/>
              <a:gd name="connsiteX96" fmla="*/ 2579298 w 8119724"/>
              <a:gd name="connsiteY96" fmla="*/ 4958062 h 5260049"/>
              <a:gd name="connsiteX97" fmla="*/ 2786332 w 8119724"/>
              <a:gd name="connsiteY97" fmla="*/ 4958062 h 5260049"/>
              <a:gd name="connsiteX98" fmla="*/ 2812212 w 8119724"/>
              <a:gd name="connsiteY98" fmla="*/ 4940810 h 5260049"/>
              <a:gd name="connsiteX99" fmla="*/ 2863970 w 8119724"/>
              <a:gd name="connsiteY99" fmla="*/ 4923557 h 5260049"/>
              <a:gd name="connsiteX100" fmla="*/ 2889849 w 8119724"/>
              <a:gd name="connsiteY100" fmla="*/ 4914930 h 5260049"/>
              <a:gd name="connsiteX101" fmla="*/ 3027872 w 8119724"/>
              <a:gd name="connsiteY101" fmla="*/ 4923557 h 5260049"/>
              <a:gd name="connsiteX102" fmla="*/ 3321170 w 8119724"/>
              <a:gd name="connsiteY102" fmla="*/ 4906304 h 5260049"/>
              <a:gd name="connsiteX103" fmla="*/ 3347049 w 8119724"/>
              <a:gd name="connsiteY103" fmla="*/ 4897678 h 5260049"/>
              <a:gd name="connsiteX104" fmla="*/ 3381555 w 8119724"/>
              <a:gd name="connsiteY104" fmla="*/ 4880425 h 5260049"/>
              <a:gd name="connsiteX105" fmla="*/ 3407434 w 8119724"/>
              <a:gd name="connsiteY105" fmla="*/ 4854546 h 5260049"/>
              <a:gd name="connsiteX106" fmla="*/ 3433314 w 8119724"/>
              <a:gd name="connsiteY106" fmla="*/ 4837293 h 5260049"/>
              <a:gd name="connsiteX107" fmla="*/ 3450566 w 8119724"/>
              <a:gd name="connsiteY107" fmla="*/ 4802787 h 5260049"/>
              <a:gd name="connsiteX108" fmla="*/ 3476446 w 8119724"/>
              <a:gd name="connsiteY108" fmla="*/ 4751029 h 5260049"/>
              <a:gd name="connsiteX109" fmla="*/ 3493698 w 8119724"/>
              <a:gd name="connsiteY109" fmla="*/ 4690644 h 5260049"/>
              <a:gd name="connsiteX110" fmla="*/ 3545457 w 8119724"/>
              <a:gd name="connsiteY110" fmla="*/ 4656138 h 5260049"/>
              <a:gd name="connsiteX111" fmla="*/ 3571336 w 8119724"/>
              <a:gd name="connsiteY111" fmla="*/ 4638885 h 5260049"/>
              <a:gd name="connsiteX112" fmla="*/ 3761117 w 8119724"/>
              <a:gd name="connsiteY112" fmla="*/ 4621632 h 5260049"/>
              <a:gd name="connsiteX113" fmla="*/ 3778370 w 8119724"/>
              <a:gd name="connsiteY113" fmla="*/ 4595753 h 5260049"/>
              <a:gd name="connsiteX114" fmla="*/ 3821502 w 8119724"/>
              <a:gd name="connsiteY114" fmla="*/ 4552621 h 5260049"/>
              <a:gd name="connsiteX115" fmla="*/ 3838755 w 8119724"/>
              <a:gd name="connsiteY115" fmla="*/ 4483610 h 5260049"/>
              <a:gd name="connsiteX116" fmla="*/ 3856008 w 8119724"/>
              <a:gd name="connsiteY116" fmla="*/ 4457730 h 5260049"/>
              <a:gd name="connsiteX117" fmla="*/ 3881887 w 8119724"/>
              <a:gd name="connsiteY117" fmla="*/ 4440478 h 5260049"/>
              <a:gd name="connsiteX118" fmla="*/ 3994031 w 8119724"/>
              <a:gd name="connsiteY118" fmla="*/ 4431851 h 5260049"/>
              <a:gd name="connsiteX119" fmla="*/ 4123427 w 8119724"/>
              <a:gd name="connsiteY119" fmla="*/ 4440478 h 5260049"/>
              <a:gd name="connsiteX120" fmla="*/ 4175185 w 8119724"/>
              <a:gd name="connsiteY120" fmla="*/ 4474983 h 5260049"/>
              <a:gd name="connsiteX121" fmla="*/ 4235570 w 8119724"/>
              <a:gd name="connsiteY121" fmla="*/ 4483610 h 5260049"/>
              <a:gd name="connsiteX122" fmla="*/ 4261449 w 8119724"/>
              <a:gd name="connsiteY122" fmla="*/ 4500862 h 5260049"/>
              <a:gd name="connsiteX123" fmla="*/ 4295955 w 8119724"/>
              <a:gd name="connsiteY123" fmla="*/ 4518115 h 5260049"/>
              <a:gd name="connsiteX124" fmla="*/ 4304581 w 8119724"/>
              <a:gd name="connsiteY124" fmla="*/ 4543995 h 5260049"/>
              <a:gd name="connsiteX125" fmla="*/ 4347714 w 8119724"/>
              <a:gd name="connsiteY125" fmla="*/ 4578500 h 5260049"/>
              <a:gd name="connsiteX126" fmla="*/ 4408098 w 8119724"/>
              <a:gd name="connsiteY126" fmla="*/ 4621632 h 5260049"/>
              <a:gd name="connsiteX127" fmla="*/ 4442604 w 8119724"/>
              <a:gd name="connsiteY127" fmla="*/ 4664764 h 5260049"/>
              <a:gd name="connsiteX128" fmla="*/ 4494363 w 8119724"/>
              <a:gd name="connsiteY128" fmla="*/ 4716523 h 5260049"/>
              <a:gd name="connsiteX129" fmla="*/ 4520242 w 8119724"/>
              <a:gd name="connsiteY129" fmla="*/ 4742402 h 5260049"/>
              <a:gd name="connsiteX130" fmla="*/ 4546121 w 8119724"/>
              <a:gd name="connsiteY130" fmla="*/ 4768281 h 5260049"/>
              <a:gd name="connsiteX131" fmla="*/ 4572000 w 8119724"/>
              <a:gd name="connsiteY131" fmla="*/ 4776908 h 5260049"/>
              <a:gd name="connsiteX132" fmla="*/ 4589253 w 8119724"/>
              <a:gd name="connsiteY132" fmla="*/ 4802787 h 5260049"/>
              <a:gd name="connsiteX133" fmla="*/ 4641012 w 8119724"/>
              <a:gd name="connsiteY133" fmla="*/ 4820040 h 5260049"/>
              <a:gd name="connsiteX134" fmla="*/ 4666891 w 8119724"/>
              <a:gd name="connsiteY134" fmla="*/ 4828666 h 5260049"/>
              <a:gd name="connsiteX135" fmla="*/ 4692770 w 8119724"/>
              <a:gd name="connsiteY135" fmla="*/ 4837293 h 5260049"/>
              <a:gd name="connsiteX136" fmla="*/ 4779034 w 8119724"/>
              <a:gd name="connsiteY136" fmla="*/ 4845919 h 5260049"/>
              <a:gd name="connsiteX137" fmla="*/ 4813540 w 8119724"/>
              <a:gd name="connsiteY137" fmla="*/ 4854546 h 5260049"/>
              <a:gd name="connsiteX138" fmla="*/ 4917057 w 8119724"/>
              <a:gd name="connsiteY138" fmla="*/ 4863172 h 5260049"/>
              <a:gd name="connsiteX139" fmla="*/ 4942936 w 8119724"/>
              <a:gd name="connsiteY139" fmla="*/ 4880425 h 5260049"/>
              <a:gd name="connsiteX140" fmla="*/ 5158597 w 8119724"/>
              <a:gd name="connsiteY140" fmla="*/ 4871798 h 5260049"/>
              <a:gd name="connsiteX141" fmla="*/ 5210355 w 8119724"/>
              <a:gd name="connsiteY141" fmla="*/ 4820040 h 5260049"/>
              <a:gd name="connsiteX142" fmla="*/ 5236234 w 8119724"/>
              <a:gd name="connsiteY142" fmla="*/ 4811413 h 5260049"/>
              <a:gd name="connsiteX143" fmla="*/ 5287993 w 8119724"/>
              <a:gd name="connsiteY143" fmla="*/ 4768281 h 5260049"/>
              <a:gd name="connsiteX144" fmla="*/ 5305246 w 8119724"/>
              <a:gd name="connsiteY144" fmla="*/ 4682017 h 5260049"/>
              <a:gd name="connsiteX145" fmla="*/ 5313872 w 8119724"/>
              <a:gd name="connsiteY145" fmla="*/ 4647512 h 5260049"/>
              <a:gd name="connsiteX146" fmla="*/ 5348378 w 8119724"/>
              <a:gd name="connsiteY146" fmla="*/ 4595753 h 5260049"/>
              <a:gd name="connsiteX147" fmla="*/ 5382883 w 8119724"/>
              <a:gd name="connsiteY147" fmla="*/ 4569874 h 5260049"/>
              <a:gd name="connsiteX148" fmla="*/ 5400136 w 8119724"/>
              <a:gd name="connsiteY148" fmla="*/ 4518115 h 5260049"/>
              <a:gd name="connsiteX149" fmla="*/ 5408763 w 8119724"/>
              <a:gd name="connsiteY149" fmla="*/ 4492236 h 5260049"/>
              <a:gd name="connsiteX150" fmla="*/ 5426015 w 8119724"/>
              <a:gd name="connsiteY150" fmla="*/ 4423225 h 5260049"/>
              <a:gd name="connsiteX151" fmla="*/ 5451895 w 8119724"/>
              <a:gd name="connsiteY151" fmla="*/ 4397346 h 5260049"/>
              <a:gd name="connsiteX152" fmla="*/ 5486400 w 8119724"/>
              <a:gd name="connsiteY152" fmla="*/ 4380093 h 5260049"/>
              <a:gd name="connsiteX153" fmla="*/ 5512280 w 8119724"/>
              <a:gd name="connsiteY153" fmla="*/ 4362840 h 5260049"/>
              <a:gd name="connsiteX154" fmla="*/ 5564038 w 8119724"/>
              <a:gd name="connsiteY154" fmla="*/ 4345587 h 5260049"/>
              <a:gd name="connsiteX155" fmla="*/ 5589917 w 8119724"/>
              <a:gd name="connsiteY155" fmla="*/ 4328334 h 5260049"/>
              <a:gd name="connsiteX156" fmla="*/ 5676181 w 8119724"/>
              <a:gd name="connsiteY156" fmla="*/ 4302455 h 5260049"/>
              <a:gd name="connsiteX157" fmla="*/ 5710687 w 8119724"/>
              <a:gd name="connsiteY157" fmla="*/ 4285202 h 5260049"/>
              <a:gd name="connsiteX158" fmla="*/ 5779698 w 8119724"/>
              <a:gd name="connsiteY158" fmla="*/ 4267949 h 5260049"/>
              <a:gd name="connsiteX159" fmla="*/ 5805578 w 8119724"/>
              <a:gd name="connsiteY159" fmla="*/ 4259323 h 5260049"/>
              <a:gd name="connsiteX160" fmla="*/ 5865963 w 8119724"/>
              <a:gd name="connsiteY160" fmla="*/ 4242070 h 5260049"/>
              <a:gd name="connsiteX161" fmla="*/ 5917721 w 8119724"/>
              <a:gd name="connsiteY161" fmla="*/ 4207564 h 5260049"/>
              <a:gd name="connsiteX162" fmla="*/ 5943600 w 8119724"/>
              <a:gd name="connsiteY162" fmla="*/ 4181685 h 5260049"/>
              <a:gd name="connsiteX163" fmla="*/ 5978106 w 8119724"/>
              <a:gd name="connsiteY163" fmla="*/ 4164432 h 5260049"/>
              <a:gd name="connsiteX164" fmla="*/ 5986732 w 8119724"/>
              <a:gd name="connsiteY164" fmla="*/ 4138553 h 5260049"/>
              <a:gd name="connsiteX165" fmla="*/ 6012612 w 8119724"/>
              <a:gd name="connsiteY165" fmla="*/ 4121300 h 5260049"/>
              <a:gd name="connsiteX166" fmla="*/ 6038491 w 8119724"/>
              <a:gd name="connsiteY166" fmla="*/ 4095421 h 5260049"/>
              <a:gd name="connsiteX167" fmla="*/ 6081623 w 8119724"/>
              <a:gd name="connsiteY167" fmla="*/ 4035036 h 5260049"/>
              <a:gd name="connsiteX168" fmla="*/ 6090249 w 8119724"/>
              <a:gd name="connsiteY168" fmla="*/ 3983278 h 5260049"/>
              <a:gd name="connsiteX169" fmla="*/ 6098876 w 8119724"/>
              <a:gd name="connsiteY169" fmla="*/ 3957398 h 5260049"/>
              <a:gd name="connsiteX170" fmla="*/ 6107502 w 8119724"/>
              <a:gd name="connsiteY170" fmla="*/ 3802123 h 5260049"/>
              <a:gd name="connsiteX171" fmla="*/ 6116129 w 8119724"/>
              <a:gd name="connsiteY171" fmla="*/ 3595089 h 5260049"/>
              <a:gd name="connsiteX172" fmla="*/ 6142008 w 8119724"/>
              <a:gd name="connsiteY172" fmla="*/ 3577836 h 5260049"/>
              <a:gd name="connsiteX173" fmla="*/ 6167887 w 8119724"/>
              <a:gd name="connsiteY173" fmla="*/ 3551957 h 5260049"/>
              <a:gd name="connsiteX174" fmla="*/ 6193766 w 8119724"/>
              <a:gd name="connsiteY174" fmla="*/ 3543330 h 5260049"/>
              <a:gd name="connsiteX175" fmla="*/ 6288657 w 8119724"/>
              <a:gd name="connsiteY175" fmla="*/ 3517451 h 5260049"/>
              <a:gd name="connsiteX176" fmla="*/ 6314536 w 8119724"/>
              <a:gd name="connsiteY176" fmla="*/ 3508825 h 5260049"/>
              <a:gd name="connsiteX177" fmla="*/ 6349042 w 8119724"/>
              <a:gd name="connsiteY177" fmla="*/ 3500198 h 5260049"/>
              <a:gd name="connsiteX178" fmla="*/ 6374921 w 8119724"/>
              <a:gd name="connsiteY178" fmla="*/ 3482946 h 5260049"/>
              <a:gd name="connsiteX179" fmla="*/ 6409427 w 8119724"/>
              <a:gd name="connsiteY179" fmla="*/ 3465693 h 5260049"/>
              <a:gd name="connsiteX180" fmla="*/ 6487064 w 8119724"/>
              <a:gd name="connsiteY180" fmla="*/ 3422561 h 5260049"/>
              <a:gd name="connsiteX181" fmla="*/ 6521570 w 8119724"/>
              <a:gd name="connsiteY181" fmla="*/ 3370802 h 5260049"/>
              <a:gd name="connsiteX182" fmla="*/ 6538823 w 8119724"/>
              <a:gd name="connsiteY182" fmla="*/ 3344923 h 5260049"/>
              <a:gd name="connsiteX183" fmla="*/ 6556076 w 8119724"/>
              <a:gd name="connsiteY183" fmla="*/ 3310417 h 5260049"/>
              <a:gd name="connsiteX184" fmla="*/ 6573329 w 8119724"/>
              <a:gd name="connsiteY184" fmla="*/ 3224153 h 5260049"/>
              <a:gd name="connsiteX185" fmla="*/ 6556076 w 8119724"/>
              <a:gd name="connsiteY185" fmla="*/ 2913602 h 5260049"/>
              <a:gd name="connsiteX186" fmla="*/ 6538823 w 8119724"/>
              <a:gd name="connsiteY186" fmla="*/ 2723821 h 5260049"/>
              <a:gd name="connsiteX187" fmla="*/ 6521570 w 8119724"/>
              <a:gd name="connsiteY187" fmla="*/ 2689315 h 5260049"/>
              <a:gd name="connsiteX188" fmla="*/ 6504317 w 8119724"/>
              <a:gd name="connsiteY188" fmla="*/ 2663436 h 5260049"/>
              <a:gd name="connsiteX189" fmla="*/ 6478438 w 8119724"/>
              <a:gd name="connsiteY189" fmla="*/ 2646183 h 5260049"/>
              <a:gd name="connsiteX190" fmla="*/ 6443932 w 8119724"/>
              <a:gd name="connsiteY190" fmla="*/ 2594425 h 5260049"/>
              <a:gd name="connsiteX191" fmla="*/ 6418053 w 8119724"/>
              <a:gd name="connsiteY191" fmla="*/ 2568546 h 5260049"/>
              <a:gd name="connsiteX192" fmla="*/ 6400800 w 8119724"/>
              <a:gd name="connsiteY192" fmla="*/ 2534040 h 5260049"/>
              <a:gd name="connsiteX193" fmla="*/ 6392174 w 8119724"/>
              <a:gd name="connsiteY193" fmla="*/ 2508161 h 5260049"/>
              <a:gd name="connsiteX194" fmla="*/ 6366295 w 8119724"/>
              <a:gd name="connsiteY194" fmla="*/ 2482281 h 5260049"/>
              <a:gd name="connsiteX195" fmla="*/ 6374921 w 8119724"/>
              <a:gd name="connsiteY195" fmla="*/ 2421896 h 5260049"/>
              <a:gd name="connsiteX196" fmla="*/ 6400800 w 8119724"/>
              <a:gd name="connsiteY196" fmla="*/ 2396017 h 5260049"/>
              <a:gd name="connsiteX197" fmla="*/ 6461185 w 8119724"/>
              <a:gd name="connsiteY197" fmla="*/ 2370138 h 5260049"/>
              <a:gd name="connsiteX198" fmla="*/ 6487064 w 8119724"/>
              <a:gd name="connsiteY198" fmla="*/ 2352885 h 5260049"/>
              <a:gd name="connsiteX199" fmla="*/ 6521570 w 8119724"/>
              <a:gd name="connsiteY199" fmla="*/ 2344259 h 5260049"/>
              <a:gd name="connsiteX200" fmla="*/ 6547449 w 8119724"/>
              <a:gd name="connsiteY200" fmla="*/ 2318379 h 5260049"/>
              <a:gd name="connsiteX201" fmla="*/ 6581955 w 8119724"/>
              <a:gd name="connsiteY201" fmla="*/ 2301127 h 5260049"/>
              <a:gd name="connsiteX202" fmla="*/ 6633714 w 8119724"/>
              <a:gd name="connsiteY202" fmla="*/ 2266621 h 5260049"/>
              <a:gd name="connsiteX203" fmla="*/ 6659593 w 8119724"/>
              <a:gd name="connsiteY203" fmla="*/ 2249368 h 5260049"/>
              <a:gd name="connsiteX204" fmla="*/ 6728604 w 8119724"/>
              <a:gd name="connsiteY204" fmla="*/ 2232115 h 5260049"/>
              <a:gd name="connsiteX205" fmla="*/ 6797615 w 8119724"/>
              <a:gd name="connsiteY205" fmla="*/ 2214862 h 5260049"/>
              <a:gd name="connsiteX206" fmla="*/ 6909759 w 8119724"/>
              <a:gd name="connsiteY206" fmla="*/ 2188983 h 5260049"/>
              <a:gd name="connsiteX207" fmla="*/ 6970144 w 8119724"/>
              <a:gd name="connsiteY207" fmla="*/ 2171730 h 5260049"/>
              <a:gd name="connsiteX208" fmla="*/ 6978770 w 8119724"/>
              <a:gd name="connsiteY208" fmla="*/ 2145851 h 5260049"/>
              <a:gd name="connsiteX209" fmla="*/ 7013276 w 8119724"/>
              <a:gd name="connsiteY209" fmla="*/ 2094093 h 5260049"/>
              <a:gd name="connsiteX210" fmla="*/ 7030529 w 8119724"/>
              <a:gd name="connsiteY210" fmla="*/ 2068213 h 5260049"/>
              <a:gd name="connsiteX211" fmla="*/ 7056408 w 8119724"/>
              <a:gd name="connsiteY211" fmla="*/ 1990576 h 5260049"/>
              <a:gd name="connsiteX212" fmla="*/ 7082287 w 8119724"/>
              <a:gd name="connsiteY212" fmla="*/ 1938817 h 5260049"/>
              <a:gd name="connsiteX213" fmla="*/ 7108166 w 8119724"/>
              <a:gd name="connsiteY213" fmla="*/ 1921564 h 5260049"/>
              <a:gd name="connsiteX214" fmla="*/ 7151298 w 8119724"/>
              <a:gd name="connsiteY214" fmla="*/ 1878432 h 5260049"/>
              <a:gd name="connsiteX215" fmla="*/ 7203057 w 8119724"/>
              <a:gd name="connsiteY215" fmla="*/ 1826674 h 5260049"/>
              <a:gd name="connsiteX216" fmla="*/ 7228936 w 8119724"/>
              <a:gd name="connsiteY216" fmla="*/ 1800795 h 5260049"/>
              <a:gd name="connsiteX217" fmla="*/ 7237563 w 8119724"/>
              <a:gd name="connsiteY217" fmla="*/ 1662772 h 5260049"/>
              <a:gd name="connsiteX218" fmla="*/ 7246189 w 8119724"/>
              <a:gd name="connsiteY218" fmla="*/ 1628266 h 5260049"/>
              <a:gd name="connsiteX219" fmla="*/ 7272068 w 8119724"/>
              <a:gd name="connsiteY219" fmla="*/ 1611013 h 5260049"/>
              <a:gd name="connsiteX220" fmla="*/ 7280695 w 8119724"/>
              <a:gd name="connsiteY220" fmla="*/ 1585134 h 5260049"/>
              <a:gd name="connsiteX221" fmla="*/ 7323827 w 8119724"/>
              <a:gd name="connsiteY221" fmla="*/ 1533376 h 5260049"/>
              <a:gd name="connsiteX222" fmla="*/ 7349706 w 8119724"/>
              <a:gd name="connsiteY222" fmla="*/ 1516123 h 5260049"/>
              <a:gd name="connsiteX223" fmla="*/ 7375585 w 8119724"/>
              <a:gd name="connsiteY223" fmla="*/ 1490244 h 5260049"/>
              <a:gd name="connsiteX224" fmla="*/ 7410091 w 8119724"/>
              <a:gd name="connsiteY224" fmla="*/ 1472991 h 5260049"/>
              <a:gd name="connsiteX225" fmla="*/ 7435970 w 8119724"/>
              <a:gd name="connsiteY225" fmla="*/ 1455738 h 5260049"/>
              <a:gd name="connsiteX226" fmla="*/ 7479102 w 8119724"/>
              <a:gd name="connsiteY226" fmla="*/ 1412606 h 5260049"/>
              <a:gd name="connsiteX227" fmla="*/ 7522234 w 8119724"/>
              <a:gd name="connsiteY227" fmla="*/ 1378100 h 5260049"/>
              <a:gd name="connsiteX228" fmla="*/ 7556740 w 8119724"/>
              <a:gd name="connsiteY228" fmla="*/ 1352221 h 5260049"/>
              <a:gd name="connsiteX229" fmla="*/ 7599872 w 8119724"/>
              <a:gd name="connsiteY229" fmla="*/ 1309089 h 5260049"/>
              <a:gd name="connsiteX230" fmla="*/ 7617125 w 8119724"/>
              <a:gd name="connsiteY230" fmla="*/ 1283210 h 5260049"/>
              <a:gd name="connsiteX231" fmla="*/ 7625751 w 8119724"/>
              <a:gd name="connsiteY231" fmla="*/ 1257330 h 5260049"/>
              <a:gd name="connsiteX232" fmla="*/ 7651631 w 8119724"/>
              <a:gd name="connsiteY232" fmla="*/ 1222825 h 5260049"/>
              <a:gd name="connsiteX233" fmla="*/ 7668883 w 8119724"/>
              <a:gd name="connsiteY233" fmla="*/ 1196946 h 5260049"/>
              <a:gd name="connsiteX234" fmla="*/ 7686136 w 8119724"/>
              <a:gd name="connsiteY234" fmla="*/ 1222825 h 5260049"/>
              <a:gd name="connsiteX235" fmla="*/ 7720642 w 8119724"/>
              <a:gd name="connsiteY235" fmla="*/ 1214198 h 5260049"/>
              <a:gd name="connsiteX236" fmla="*/ 7815532 w 8119724"/>
              <a:gd name="connsiteY236" fmla="*/ 1222825 h 5260049"/>
              <a:gd name="connsiteX237" fmla="*/ 7841412 w 8119724"/>
              <a:gd name="connsiteY237" fmla="*/ 1231451 h 5260049"/>
              <a:gd name="connsiteX238" fmla="*/ 7875917 w 8119724"/>
              <a:gd name="connsiteY238" fmla="*/ 1464364 h 5260049"/>
              <a:gd name="connsiteX239" fmla="*/ 7858664 w 8119724"/>
              <a:gd name="connsiteY239" fmla="*/ 1964696 h 5260049"/>
              <a:gd name="connsiteX240" fmla="*/ 7850038 w 8119724"/>
              <a:gd name="connsiteY240" fmla="*/ 1990576 h 5260049"/>
              <a:gd name="connsiteX241" fmla="*/ 7841412 w 8119724"/>
              <a:gd name="connsiteY241" fmla="*/ 2050961 h 5260049"/>
              <a:gd name="connsiteX242" fmla="*/ 7824159 w 8119724"/>
              <a:gd name="connsiteY242" fmla="*/ 2249368 h 5260049"/>
              <a:gd name="connsiteX243" fmla="*/ 7815532 w 8119724"/>
              <a:gd name="connsiteY243" fmla="*/ 2525413 h 5260049"/>
              <a:gd name="connsiteX244" fmla="*/ 7806906 w 8119724"/>
              <a:gd name="connsiteY244" fmla="*/ 2568546 h 5260049"/>
              <a:gd name="connsiteX245" fmla="*/ 7832785 w 8119724"/>
              <a:gd name="connsiteY245" fmla="*/ 2689315 h 5260049"/>
              <a:gd name="connsiteX246" fmla="*/ 7841412 w 8119724"/>
              <a:gd name="connsiteY246" fmla="*/ 2715195 h 5260049"/>
              <a:gd name="connsiteX247" fmla="*/ 7867291 w 8119724"/>
              <a:gd name="connsiteY247" fmla="*/ 2723821 h 5260049"/>
              <a:gd name="connsiteX248" fmla="*/ 7927676 w 8119724"/>
              <a:gd name="connsiteY248" fmla="*/ 2706568 h 5260049"/>
              <a:gd name="connsiteX249" fmla="*/ 7988061 w 8119724"/>
              <a:gd name="connsiteY249" fmla="*/ 2723821 h 5260049"/>
              <a:gd name="connsiteX250" fmla="*/ 8065698 w 8119724"/>
              <a:gd name="connsiteY250" fmla="*/ 2766953 h 5260049"/>
              <a:gd name="connsiteX251" fmla="*/ 8074325 w 8119724"/>
              <a:gd name="connsiteY251" fmla="*/ 2741074 h 5260049"/>
              <a:gd name="connsiteX252" fmla="*/ 8091578 w 8119724"/>
              <a:gd name="connsiteY252" fmla="*/ 2292500 h 5260049"/>
              <a:gd name="connsiteX253" fmla="*/ 8100204 w 8119724"/>
              <a:gd name="connsiteY253" fmla="*/ 2232115 h 5260049"/>
              <a:gd name="connsiteX254" fmla="*/ 8108831 w 8119724"/>
              <a:gd name="connsiteY254" fmla="*/ 2119972 h 5260049"/>
              <a:gd name="connsiteX255" fmla="*/ 8117457 w 8119724"/>
              <a:gd name="connsiteY255" fmla="*/ 1697278 h 5260049"/>
              <a:gd name="connsiteX256" fmla="*/ 8091578 w 8119724"/>
              <a:gd name="connsiteY256" fmla="*/ 1205572 h 5260049"/>
              <a:gd name="connsiteX257" fmla="*/ 8082951 w 8119724"/>
              <a:gd name="connsiteY257" fmla="*/ 541338 h 5260049"/>
              <a:gd name="connsiteX258" fmla="*/ 8065698 w 8119724"/>
              <a:gd name="connsiteY258" fmla="*/ 515459 h 5260049"/>
              <a:gd name="connsiteX259" fmla="*/ 8057072 w 8119724"/>
              <a:gd name="connsiteY259" fmla="*/ 446447 h 5260049"/>
              <a:gd name="connsiteX260" fmla="*/ 8048446 w 8119724"/>
              <a:gd name="connsiteY260" fmla="*/ 420568 h 5260049"/>
              <a:gd name="connsiteX261" fmla="*/ 8039819 w 8119724"/>
              <a:gd name="connsiteY261" fmla="*/ 377436 h 5260049"/>
              <a:gd name="connsiteX262" fmla="*/ 8031193 w 8119724"/>
              <a:gd name="connsiteY262" fmla="*/ 342930 h 5260049"/>
              <a:gd name="connsiteX263" fmla="*/ 7988061 w 8119724"/>
              <a:gd name="connsiteY263" fmla="*/ 32379 h 5260049"/>
              <a:gd name="connsiteX264" fmla="*/ 7962181 w 8119724"/>
              <a:gd name="connsiteY264" fmla="*/ 23753 h 5260049"/>
              <a:gd name="connsiteX265" fmla="*/ 7789653 w 8119724"/>
              <a:gd name="connsiteY265" fmla="*/ 32379 h 5260049"/>
              <a:gd name="connsiteX266" fmla="*/ 7755147 w 8119724"/>
              <a:gd name="connsiteY266" fmla="*/ 49632 h 5260049"/>
              <a:gd name="connsiteX267" fmla="*/ 7427344 w 8119724"/>
              <a:gd name="connsiteY267" fmla="*/ 41006 h 5260049"/>
              <a:gd name="connsiteX268" fmla="*/ 7013276 w 8119724"/>
              <a:gd name="connsiteY268" fmla="*/ 58259 h 5260049"/>
              <a:gd name="connsiteX269" fmla="*/ 6814868 w 8119724"/>
              <a:gd name="connsiteY269" fmla="*/ 49632 h 5260049"/>
              <a:gd name="connsiteX270" fmla="*/ 6763110 w 8119724"/>
              <a:gd name="connsiteY270" fmla="*/ 41006 h 5260049"/>
              <a:gd name="connsiteX271" fmla="*/ 6694098 w 8119724"/>
              <a:gd name="connsiteY271" fmla="*/ 32379 h 5260049"/>
              <a:gd name="connsiteX272" fmla="*/ 6633714 w 8119724"/>
              <a:gd name="connsiteY272" fmla="*/ 23753 h 5260049"/>
              <a:gd name="connsiteX273" fmla="*/ 6599208 w 8119724"/>
              <a:gd name="connsiteY273" fmla="*/ 6500 h 5260049"/>
              <a:gd name="connsiteX274" fmla="*/ 6357668 w 8119724"/>
              <a:gd name="connsiteY274" fmla="*/ 23753 h 5260049"/>
              <a:gd name="connsiteX275" fmla="*/ 6323163 w 8119724"/>
              <a:gd name="connsiteY275" fmla="*/ 32379 h 5260049"/>
              <a:gd name="connsiteX276" fmla="*/ 6280031 w 8119724"/>
              <a:gd name="connsiteY276" fmla="*/ 41006 h 5260049"/>
              <a:gd name="connsiteX277" fmla="*/ 6228272 w 8119724"/>
              <a:gd name="connsiteY277" fmla="*/ 58259 h 5260049"/>
              <a:gd name="connsiteX278" fmla="*/ 5909095 w 8119724"/>
              <a:gd name="connsiteY278" fmla="*/ 41006 h 5260049"/>
              <a:gd name="connsiteX279" fmla="*/ 5753819 w 8119724"/>
              <a:gd name="connsiteY279" fmla="*/ 49632 h 5260049"/>
              <a:gd name="connsiteX280" fmla="*/ 5322498 w 8119724"/>
              <a:gd name="connsiteY280" fmla="*/ 58259 h 5260049"/>
              <a:gd name="connsiteX281" fmla="*/ 5270740 w 8119724"/>
              <a:gd name="connsiteY281" fmla="*/ 66885 h 5260049"/>
              <a:gd name="connsiteX282" fmla="*/ 5210355 w 8119724"/>
              <a:gd name="connsiteY282" fmla="*/ 75512 h 5260049"/>
              <a:gd name="connsiteX283" fmla="*/ 5158597 w 8119724"/>
              <a:gd name="connsiteY283" fmla="*/ 92764 h 5260049"/>
              <a:gd name="connsiteX284" fmla="*/ 5132717 w 8119724"/>
              <a:gd name="connsiteY284" fmla="*/ 101391 h 5260049"/>
              <a:gd name="connsiteX285" fmla="*/ 5106838 w 8119724"/>
              <a:gd name="connsiteY285" fmla="*/ 127270 h 5260049"/>
              <a:gd name="connsiteX286" fmla="*/ 5080959 w 8119724"/>
              <a:gd name="connsiteY286" fmla="*/ 144523 h 5260049"/>
              <a:gd name="connsiteX287" fmla="*/ 5046453 w 8119724"/>
              <a:gd name="connsiteY287" fmla="*/ 187655 h 5260049"/>
              <a:gd name="connsiteX288" fmla="*/ 4994695 w 8119724"/>
              <a:gd name="connsiteY288" fmla="*/ 230787 h 5260049"/>
              <a:gd name="connsiteX289" fmla="*/ 4977442 w 8119724"/>
              <a:gd name="connsiteY289" fmla="*/ 256666 h 5260049"/>
              <a:gd name="connsiteX290" fmla="*/ 4925683 w 8119724"/>
              <a:gd name="connsiteY290" fmla="*/ 291172 h 5260049"/>
              <a:gd name="connsiteX291" fmla="*/ 4796287 w 8119724"/>
              <a:gd name="connsiteY291" fmla="*/ 325678 h 5260049"/>
              <a:gd name="connsiteX292" fmla="*/ 4727276 w 8119724"/>
              <a:gd name="connsiteY292" fmla="*/ 342930 h 5260049"/>
              <a:gd name="connsiteX293" fmla="*/ 4684144 w 8119724"/>
              <a:gd name="connsiteY293" fmla="*/ 351557 h 5260049"/>
              <a:gd name="connsiteX294" fmla="*/ 4658264 w 8119724"/>
              <a:gd name="connsiteY294" fmla="*/ 360183 h 5260049"/>
              <a:gd name="connsiteX295" fmla="*/ 4623759 w 8119724"/>
              <a:gd name="connsiteY295" fmla="*/ 368810 h 5260049"/>
              <a:gd name="connsiteX296" fmla="*/ 4589253 w 8119724"/>
              <a:gd name="connsiteY296" fmla="*/ 394689 h 5260049"/>
              <a:gd name="connsiteX297" fmla="*/ 4580627 w 8119724"/>
              <a:gd name="connsiteY297" fmla="*/ 420568 h 5260049"/>
              <a:gd name="connsiteX298" fmla="*/ 4528868 w 8119724"/>
              <a:gd name="connsiteY298" fmla="*/ 437821 h 5260049"/>
              <a:gd name="connsiteX299" fmla="*/ 4477110 w 8119724"/>
              <a:gd name="connsiteY299" fmla="*/ 472327 h 5260049"/>
              <a:gd name="connsiteX300" fmla="*/ 4451231 w 8119724"/>
              <a:gd name="connsiteY300" fmla="*/ 489579 h 5260049"/>
              <a:gd name="connsiteX301" fmla="*/ 4390846 w 8119724"/>
              <a:gd name="connsiteY301" fmla="*/ 472327 h 5260049"/>
              <a:gd name="connsiteX302" fmla="*/ 4278702 w 8119724"/>
              <a:gd name="connsiteY302" fmla="*/ 480953 h 5260049"/>
              <a:gd name="connsiteX303" fmla="*/ 3994031 w 8119724"/>
              <a:gd name="connsiteY303" fmla="*/ 480953 h 5260049"/>
              <a:gd name="connsiteX304" fmla="*/ 3907766 w 8119724"/>
              <a:gd name="connsiteY304" fmla="*/ 489579 h 5260049"/>
              <a:gd name="connsiteX305" fmla="*/ 3640347 w 8119724"/>
              <a:gd name="connsiteY305" fmla="*/ 498206 h 5260049"/>
              <a:gd name="connsiteX306" fmla="*/ 3519578 w 8119724"/>
              <a:gd name="connsiteY306" fmla="*/ 489579 h 5260049"/>
              <a:gd name="connsiteX307" fmla="*/ 3493698 w 8119724"/>
              <a:gd name="connsiteY307" fmla="*/ 463700 h 5260049"/>
              <a:gd name="connsiteX308" fmla="*/ 3467819 w 8119724"/>
              <a:gd name="connsiteY308" fmla="*/ 455074 h 5260049"/>
              <a:gd name="connsiteX309" fmla="*/ 3441940 w 8119724"/>
              <a:gd name="connsiteY309" fmla="*/ 437821 h 5260049"/>
              <a:gd name="connsiteX310" fmla="*/ 3398808 w 8119724"/>
              <a:gd name="connsiteY310" fmla="*/ 386062 h 5260049"/>
              <a:gd name="connsiteX311" fmla="*/ 3372929 w 8119724"/>
              <a:gd name="connsiteY311" fmla="*/ 377436 h 5260049"/>
              <a:gd name="connsiteX312" fmla="*/ 3312544 w 8119724"/>
              <a:gd name="connsiteY312" fmla="*/ 360183 h 5260049"/>
              <a:gd name="connsiteX313" fmla="*/ 3243532 w 8119724"/>
              <a:gd name="connsiteY313" fmla="*/ 386062 h 5260049"/>
              <a:gd name="connsiteX314" fmla="*/ 3209027 w 8119724"/>
              <a:gd name="connsiteY314" fmla="*/ 463700 h 5260049"/>
              <a:gd name="connsiteX315" fmla="*/ 3183147 w 8119724"/>
              <a:gd name="connsiteY315" fmla="*/ 524085 h 5260049"/>
              <a:gd name="connsiteX316" fmla="*/ 3174521 w 8119724"/>
              <a:gd name="connsiteY316" fmla="*/ 584470 h 5260049"/>
              <a:gd name="connsiteX317" fmla="*/ 3140015 w 8119724"/>
              <a:gd name="connsiteY317" fmla="*/ 670734 h 5260049"/>
              <a:gd name="connsiteX318" fmla="*/ 3105510 w 8119724"/>
              <a:gd name="connsiteY318" fmla="*/ 722493 h 5260049"/>
              <a:gd name="connsiteX319" fmla="*/ 3062378 w 8119724"/>
              <a:gd name="connsiteY319" fmla="*/ 808757 h 5260049"/>
              <a:gd name="connsiteX320" fmla="*/ 3019246 w 8119724"/>
              <a:gd name="connsiteY320" fmla="*/ 860515 h 5260049"/>
              <a:gd name="connsiteX321" fmla="*/ 2993366 w 8119724"/>
              <a:gd name="connsiteY321" fmla="*/ 869142 h 5260049"/>
              <a:gd name="connsiteX322" fmla="*/ 2820838 w 8119724"/>
              <a:gd name="connsiteY322" fmla="*/ 877768 h 5260049"/>
              <a:gd name="connsiteX323" fmla="*/ 2708695 w 8119724"/>
              <a:gd name="connsiteY323" fmla="*/ 946779 h 5260049"/>
              <a:gd name="connsiteX324" fmla="*/ 2656936 w 8119724"/>
              <a:gd name="connsiteY324" fmla="*/ 998538 h 5260049"/>
              <a:gd name="connsiteX325" fmla="*/ 2587925 w 8119724"/>
              <a:gd name="connsiteY325" fmla="*/ 1015791 h 5260049"/>
              <a:gd name="connsiteX326" fmla="*/ 2501661 w 8119724"/>
              <a:gd name="connsiteY326" fmla="*/ 1033044 h 5260049"/>
              <a:gd name="connsiteX327" fmla="*/ 2398144 w 8119724"/>
              <a:gd name="connsiteY327" fmla="*/ 1102055 h 5260049"/>
              <a:gd name="connsiteX328" fmla="*/ 2372264 w 8119724"/>
              <a:gd name="connsiteY328" fmla="*/ 1119308 h 5260049"/>
              <a:gd name="connsiteX329" fmla="*/ 2320506 w 8119724"/>
              <a:gd name="connsiteY329" fmla="*/ 1127934 h 5260049"/>
              <a:gd name="connsiteX330" fmla="*/ 2268747 w 8119724"/>
              <a:gd name="connsiteY330" fmla="*/ 1162440 h 5260049"/>
              <a:gd name="connsiteX331" fmla="*/ 2260121 w 8119724"/>
              <a:gd name="connsiteY331" fmla="*/ 1188319 h 5260049"/>
              <a:gd name="connsiteX332" fmla="*/ 2251495 w 8119724"/>
              <a:gd name="connsiteY332" fmla="*/ 1326342 h 5260049"/>
              <a:gd name="connsiteX333" fmla="*/ 2225615 w 8119724"/>
              <a:gd name="connsiteY333" fmla="*/ 1309089 h 5260049"/>
              <a:gd name="connsiteX334" fmla="*/ 2182483 w 8119724"/>
              <a:gd name="connsiteY334" fmla="*/ 1291836 h 5260049"/>
              <a:gd name="connsiteX335" fmla="*/ 2104846 w 8119724"/>
              <a:gd name="connsiteY335" fmla="*/ 1265957 h 5260049"/>
              <a:gd name="connsiteX336" fmla="*/ 2018581 w 8119724"/>
              <a:gd name="connsiteY336" fmla="*/ 1205572 h 5260049"/>
              <a:gd name="connsiteX337" fmla="*/ 1958197 w 8119724"/>
              <a:gd name="connsiteY337" fmla="*/ 1179693 h 5260049"/>
              <a:gd name="connsiteX338" fmla="*/ 1906438 w 8119724"/>
              <a:gd name="connsiteY338" fmla="*/ 1171066 h 5260049"/>
              <a:gd name="connsiteX339" fmla="*/ 1880559 w 8119724"/>
              <a:gd name="connsiteY339" fmla="*/ 1153813 h 5260049"/>
              <a:gd name="connsiteX340" fmla="*/ 1854680 w 8119724"/>
              <a:gd name="connsiteY340" fmla="*/ 1127934 h 5260049"/>
              <a:gd name="connsiteX341" fmla="*/ 1794295 w 8119724"/>
              <a:gd name="connsiteY341" fmla="*/ 1102055 h 5260049"/>
              <a:gd name="connsiteX342" fmla="*/ 1759789 w 8119724"/>
              <a:gd name="connsiteY342" fmla="*/ 1076176 h 5260049"/>
              <a:gd name="connsiteX343" fmla="*/ 1733910 w 8119724"/>
              <a:gd name="connsiteY343" fmla="*/ 1058923 h 5260049"/>
              <a:gd name="connsiteX344" fmla="*/ 1699404 w 8119724"/>
              <a:gd name="connsiteY344" fmla="*/ 1024417 h 5260049"/>
              <a:gd name="connsiteX345" fmla="*/ 1664898 w 8119724"/>
              <a:gd name="connsiteY345" fmla="*/ 1007164 h 5260049"/>
              <a:gd name="connsiteX346" fmla="*/ 1621766 w 8119724"/>
              <a:gd name="connsiteY346" fmla="*/ 981285 h 5260049"/>
              <a:gd name="connsiteX347" fmla="*/ 1587261 w 8119724"/>
              <a:gd name="connsiteY347" fmla="*/ 955406 h 5260049"/>
              <a:gd name="connsiteX348" fmla="*/ 1509623 w 8119724"/>
              <a:gd name="connsiteY348" fmla="*/ 929527 h 5260049"/>
              <a:gd name="connsiteX349" fmla="*/ 1423359 w 8119724"/>
              <a:gd name="connsiteY349" fmla="*/ 938153 h 5260049"/>
              <a:gd name="connsiteX350" fmla="*/ 1414732 w 8119724"/>
              <a:gd name="connsiteY350" fmla="*/ 981285 h 5260049"/>
              <a:gd name="connsiteX351" fmla="*/ 1380227 w 8119724"/>
              <a:gd name="connsiteY351" fmla="*/ 1033044 h 5260049"/>
              <a:gd name="connsiteX352" fmla="*/ 1362974 w 8119724"/>
              <a:gd name="connsiteY352" fmla="*/ 1067549 h 5260049"/>
              <a:gd name="connsiteX353" fmla="*/ 1354347 w 8119724"/>
              <a:gd name="connsiteY353" fmla="*/ 1093429 h 5260049"/>
              <a:gd name="connsiteX354" fmla="*/ 1328468 w 8119724"/>
              <a:gd name="connsiteY354" fmla="*/ 1119308 h 5260049"/>
              <a:gd name="connsiteX355" fmla="*/ 1311215 w 8119724"/>
              <a:gd name="connsiteY355" fmla="*/ 1145187 h 5260049"/>
              <a:gd name="connsiteX356" fmla="*/ 1268083 w 8119724"/>
              <a:gd name="connsiteY356" fmla="*/ 1136561 h 5260049"/>
              <a:gd name="connsiteX357" fmla="*/ 1181819 w 8119724"/>
              <a:gd name="connsiteY357" fmla="*/ 1041670 h 5260049"/>
              <a:gd name="connsiteX358" fmla="*/ 1155940 w 8119724"/>
              <a:gd name="connsiteY358" fmla="*/ 1007164 h 5260049"/>
              <a:gd name="connsiteX359" fmla="*/ 1121434 w 8119724"/>
              <a:gd name="connsiteY359" fmla="*/ 946779 h 5260049"/>
              <a:gd name="connsiteX360" fmla="*/ 1095555 w 8119724"/>
              <a:gd name="connsiteY360" fmla="*/ 869142 h 5260049"/>
              <a:gd name="connsiteX361" fmla="*/ 1086929 w 8119724"/>
              <a:gd name="connsiteY361" fmla="*/ 843262 h 5260049"/>
              <a:gd name="connsiteX362" fmla="*/ 1061049 w 8119724"/>
              <a:gd name="connsiteY362" fmla="*/ 756998 h 5260049"/>
              <a:gd name="connsiteX363" fmla="*/ 1026544 w 8119724"/>
              <a:gd name="connsiteY363" fmla="*/ 705240 h 5260049"/>
              <a:gd name="connsiteX364" fmla="*/ 1009291 w 8119724"/>
              <a:gd name="connsiteY364" fmla="*/ 653481 h 5260049"/>
              <a:gd name="connsiteX365" fmla="*/ 1069676 w 8119724"/>
              <a:gd name="connsiteY365" fmla="*/ 601723 h 5260049"/>
              <a:gd name="connsiteX366" fmla="*/ 1078302 w 8119724"/>
              <a:gd name="connsiteY366" fmla="*/ 575844 h 5260049"/>
              <a:gd name="connsiteX367" fmla="*/ 1069676 w 8119724"/>
              <a:gd name="connsiteY367" fmla="*/ 524085 h 5260049"/>
              <a:gd name="connsiteX368" fmla="*/ 1043797 w 8119724"/>
              <a:gd name="connsiteY368" fmla="*/ 463700 h 5260049"/>
              <a:gd name="connsiteX369" fmla="*/ 1009291 w 8119724"/>
              <a:gd name="connsiteY369" fmla="*/ 386062 h 5260049"/>
              <a:gd name="connsiteX370" fmla="*/ 1000664 w 8119724"/>
              <a:gd name="connsiteY370" fmla="*/ 360183 h 5260049"/>
              <a:gd name="connsiteX371" fmla="*/ 966159 w 8119724"/>
              <a:gd name="connsiteY371" fmla="*/ 299798 h 5260049"/>
              <a:gd name="connsiteX372" fmla="*/ 940280 w 8119724"/>
              <a:gd name="connsiteY372" fmla="*/ 282546 h 5260049"/>
              <a:gd name="connsiteX373" fmla="*/ 905774 w 8119724"/>
              <a:gd name="connsiteY373" fmla="*/ 239413 h 5260049"/>
              <a:gd name="connsiteX374" fmla="*/ 802257 w 8119724"/>
              <a:gd name="connsiteY374" fmla="*/ 153149 h 5260049"/>
              <a:gd name="connsiteX375" fmla="*/ 767751 w 8119724"/>
              <a:gd name="connsiteY375" fmla="*/ 127270 h 5260049"/>
              <a:gd name="connsiteX376" fmla="*/ 672861 w 8119724"/>
              <a:gd name="connsiteY376" fmla="*/ 101391 h 5260049"/>
              <a:gd name="connsiteX377" fmla="*/ 638355 w 8119724"/>
              <a:gd name="connsiteY377" fmla="*/ 92764 h 5260049"/>
              <a:gd name="connsiteX378" fmla="*/ 577970 w 8119724"/>
              <a:gd name="connsiteY378" fmla="*/ 66885 h 5260049"/>
              <a:gd name="connsiteX379" fmla="*/ 543464 w 8119724"/>
              <a:gd name="connsiteY379" fmla="*/ 58259 h 5260049"/>
              <a:gd name="connsiteX380" fmla="*/ 457200 w 8119724"/>
              <a:gd name="connsiteY380" fmla="*/ 41006 h 5260049"/>
              <a:gd name="connsiteX381" fmla="*/ 241540 w 8119724"/>
              <a:gd name="connsiteY381" fmla="*/ 49632 h 5260049"/>
              <a:gd name="connsiteX382" fmla="*/ 146649 w 8119724"/>
              <a:gd name="connsiteY382" fmla="*/ 75512 h 5260049"/>
              <a:gd name="connsiteX383" fmla="*/ 112144 w 8119724"/>
              <a:gd name="connsiteY383" fmla="*/ 144523 h 5260049"/>
              <a:gd name="connsiteX384" fmla="*/ 94891 w 8119724"/>
              <a:gd name="connsiteY384" fmla="*/ 170402 h 5260049"/>
              <a:gd name="connsiteX385" fmla="*/ 86264 w 8119724"/>
              <a:gd name="connsiteY385" fmla="*/ 196281 h 5260049"/>
              <a:gd name="connsiteX386" fmla="*/ 77638 w 8119724"/>
              <a:gd name="connsiteY386" fmla="*/ 299798 h 5260049"/>
              <a:gd name="connsiteX387" fmla="*/ 60385 w 8119724"/>
              <a:gd name="connsiteY387" fmla="*/ 463700 h 5260049"/>
              <a:gd name="connsiteX388" fmla="*/ 43132 w 8119724"/>
              <a:gd name="connsiteY388" fmla="*/ 903647 h 5260049"/>
              <a:gd name="connsiteX389" fmla="*/ 34506 w 8119724"/>
              <a:gd name="connsiteY389" fmla="*/ 972659 h 5260049"/>
              <a:gd name="connsiteX390" fmla="*/ 25880 w 8119724"/>
              <a:gd name="connsiteY390" fmla="*/ 1326342 h 5260049"/>
              <a:gd name="connsiteX391" fmla="*/ 17253 w 8119724"/>
              <a:gd name="connsiteY391" fmla="*/ 1360847 h 5260049"/>
              <a:gd name="connsiteX392" fmla="*/ 0 w 8119724"/>
              <a:gd name="connsiteY392" fmla="*/ 1447112 h 5260049"/>
              <a:gd name="connsiteX393" fmla="*/ 25880 w 8119724"/>
              <a:gd name="connsiteY393" fmla="*/ 1550629 h 5260049"/>
              <a:gd name="connsiteX394" fmla="*/ 43132 w 8119724"/>
              <a:gd name="connsiteY394" fmla="*/ 1576508 h 5260049"/>
              <a:gd name="connsiteX395" fmla="*/ 103517 w 8119724"/>
              <a:gd name="connsiteY395" fmla="*/ 1723157 h 5260049"/>
              <a:gd name="connsiteX396" fmla="*/ 112144 w 8119724"/>
              <a:gd name="connsiteY396" fmla="*/ 1723157 h 52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8119724" h="5260049">
                <a:moveTo>
                  <a:pt x="77638" y="1680025"/>
                </a:moveTo>
                <a:cubicBezTo>
                  <a:pt x="86264" y="1694402"/>
                  <a:pt x="93457" y="1709744"/>
                  <a:pt x="103517" y="1723157"/>
                </a:cubicBezTo>
                <a:cubicBezTo>
                  <a:pt x="110837" y="1732917"/>
                  <a:pt x="123472" y="1738372"/>
                  <a:pt x="129397" y="1749036"/>
                </a:cubicBezTo>
                <a:cubicBezTo>
                  <a:pt x="138229" y="1764934"/>
                  <a:pt x="142238" y="1783152"/>
                  <a:pt x="146649" y="1800795"/>
                </a:cubicBezTo>
                <a:cubicBezTo>
                  <a:pt x="149525" y="1812297"/>
                  <a:pt x="147870" y="1826042"/>
                  <a:pt x="155276" y="1835300"/>
                </a:cubicBezTo>
                <a:cubicBezTo>
                  <a:pt x="160956" y="1842400"/>
                  <a:pt x="172529" y="1841051"/>
                  <a:pt x="181155" y="1843927"/>
                </a:cubicBezTo>
                <a:cubicBezTo>
                  <a:pt x="189781" y="1855429"/>
                  <a:pt x="199901" y="1865949"/>
                  <a:pt x="207034" y="1878432"/>
                </a:cubicBezTo>
                <a:cubicBezTo>
                  <a:pt x="211546" y="1886327"/>
                  <a:pt x="211594" y="1896179"/>
                  <a:pt x="215661" y="1904312"/>
                </a:cubicBezTo>
                <a:cubicBezTo>
                  <a:pt x="220298" y="1913585"/>
                  <a:pt x="227163" y="1921565"/>
                  <a:pt x="232914" y="1930191"/>
                </a:cubicBezTo>
                <a:cubicBezTo>
                  <a:pt x="235175" y="1948280"/>
                  <a:pt x="232102" y="2007287"/>
                  <a:pt x="258793" y="2025081"/>
                </a:cubicBezTo>
                <a:cubicBezTo>
                  <a:pt x="268657" y="2031657"/>
                  <a:pt x="281796" y="2030832"/>
                  <a:pt x="293298" y="2033708"/>
                </a:cubicBezTo>
                <a:cubicBezTo>
                  <a:pt x="310551" y="2045210"/>
                  <a:pt x="333555" y="2050960"/>
                  <a:pt x="345057" y="2068213"/>
                </a:cubicBezTo>
                <a:cubicBezTo>
                  <a:pt x="350808" y="2076840"/>
                  <a:pt x="354507" y="2087266"/>
                  <a:pt x="362310" y="2094093"/>
                </a:cubicBezTo>
                <a:cubicBezTo>
                  <a:pt x="377915" y="2107747"/>
                  <a:pt x="396815" y="2117096"/>
                  <a:pt x="414068" y="2128598"/>
                </a:cubicBezTo>
                <a:lnTo>
                  <a:pt x="439947" y="2145851"/>
                </a:lnTo>
                <a:cubicBezTo>
                  <a:pt x="442823" y="2154477"/>
                  <a:pt x="446076" y="2162987"/>
                  <a:pt x="448574" y="2171730"/>
                </a:cubicBezTo>
                <a:cubicBezTo>
                  <a:pt x="455195" y="2194903"/>
                  <a:pt x="454576" y="2215077"/>
                  <a:pt x="474453" y="2232115"/>
                </a:cubicBezTo>
                <a:cubicBezTo>
                  <a:pt x="487183" y="2243027"/>
                  <a:pt x="503367" y="2249109"/>
                  <a:pt x="517585" y="2257995"/>
                </a:cubicBezTo>
                <a:cubicBezTo>
                  <a:pt x="526377" y="2263490"/>
                  <a:pt x="534838" y="2269496"/>
                  <a:pt x="543464" y="2275247"/>
                </a:cubicBezTo>
                <a:cubicBezTo>
                  <a:pt x="570007" y="2381413"/>
                  <a:pt x="568840" y="2363260"/>
                  <a:pt x="543464" y="2559919"/>
                </a:cubicBezTo>
                <a:cubicBezTo>
                  <a:pt x="542137" y="2570201"/>
                  <a:pt x="526211" y="2571421"/>
                  <a:pt x="517585" y="2577172"/>
                </a:cubicBezTo>
                <a:cubicBezTo>
                  <a:pt x="514710" y="2588674"/>
                  <a:pt x="512366" y="2600322"/>
                  <a:pt x="508959" y="2611678"/>
                </a:cubicBezTo>
                <a:cubicBezTo>
                  <a:pt x="503733" y="2629097"/>
                  <a:pt x="497457" y="2646183"/>
                  <a:pt x="491706" y="2663436"/>
                </a:cubicBezTo>
                <a:cubicBezTo>
                  <a:pt x="488831" y="2672062"/>
                  <a:pt x="485285" y="2680494"/>
                  <a:pt x="483080" y="2689315"/>
                </a:cubicBezTo>
                <a:lnTo>
                  <a:pt x="474453" y="2723821"/>
                </a:lnTo>
                <a:cubicBezTo>
                  <a:pt x="471578" y="2746825"/>
                  <a:pt x="469974" y="2770023"/>
                  <a:pt x="465827" y="2792832"/>
                </a:cubicBezTo>
                <a:cubicBezTo>
                  <a:pt x="462601" y="2810575"/>
                  <a:pt x="447878" y="2839337"/>
                  <a:pt x="439947" y="2853217"/>
                </a:cubicBezTo>
                <a:cubicBezTo>
                  <a:pt x="434803" y="2862218"/>
                  <a:pt x="427839" y="2870094"/>
                  <a:pt x="422695" y="2879096"/>
                </a:cubicBezTo>
                <a:cubicBezTo>
                  <a:pt x="416315" y="2890261"/>
                  <a:pt x="409957" y="2901561"/>
                  <a:pt x="405442" y="2913602"/>
                </a:cubicBezTo>
                <a:cubicBezTo>
                  <a:pt x="401279" y="2924703"/>
                  <a:pt x="403392" y="2938243"/>
                  <a:pt x="396815" y="2948108"/>
                </a:cubicBezTo>
                <a:cubicBezTo>
                  <a:pt x="391064" y="2956734"/>
                  <a:pt x="379562" y="2959610"/>
                  <a:pt x="370936" y="2965361"/>
                </a:cubicBezTo>
                <a:cubicBezTo>
                  <a:pt x="329451" y="3089813"/>
                  <a:pt x="373660" y="2941749"/>
                  <a:pt x="345057" y="3189647"/>
                </a:cubicBezTo>
                <a:cubicBezTo>
                  <a:pt x="342972" y="3207713"/>
                  <a:pt x="332215" y="3223763"/>
                  <a:pt x="327804" y="3241406"/>
                </a:cubicBezTo>
                <a:lnTo>
                  <a:pt x="319178" y="3275912"/>
                </a:lnTo>
                <a:cubicBezTo>
                  <a:pt x="320557" y="3292462"/>
                  <a:pt x="313968" y="3415074"/>
                  <a:pt x="362310" y="3431187"/>
                </a:cubicBezTo>
                <a:lnTo>
                  <a:pt x="388189" y="3439813"/>
                </a:lnTo>
                <a:cubicBezTo>
                  <a:pt x="462345" y="3489251"/>
                  <a:pt x="368526" y="3429983"/>
                  <a:pt x="439947" y="3465693"/>
                </a:cubicBezTo>
                <a:cubicBezTo>
                  <a:pt x="454944" y="3473191"/>
                  <a:pt x="467512" y="3485345"/>
                  <a:pt x="483080" y="3491572"/>
                </a:cubicBezTo>
                <a:cubicBezTo>
                  <a:pt x="496693" y="3497017"/>
                  <a:pt x="511988" y="3496642"/>
                  <a:pt x="526212" y="3500198"/>
                </a:cubicBezTo>
                <a:cubicBezTo>
                  <a:pt x="556722" y="3507826"/>
                  <a:pt x="599870" y="3530590"/>
                  <a:pt x="621102" y="3543330"/>
                </a:cubicBezTo>
                <a:cubicBezTo>
                  <a:pt x="635479" y="3551957"/>
                  <a:pt x="648970" y="3562272"/>
                  <a:pt x="664234" y="3569210"/>
                </a:cubicBezTo>
                <a:cubicBezTo>
                  <a:pt x="680790" y="3576735"/>
                  <a:pt x="715993" y="3586462"/>
                  <a:pt x="715993" y="3586462"/>
                </a:cubicBezTo>
                <a:lnTo>
                  <a:pt x="698740" y="3655474"/>
                </a:lnTo>
                <a:cubicBezTo>
                  <a:pt x="695865" y="3666976"/>
                  <a:pt x="695416" y="3679375"/>
                  <a:pt x="690114" y="3689979"/>
                </a:cubicBezTo>
                <a:cubicBezTo>
                  <a:pt x="684363" y="3701481"/>
                  <a:pt x="677927" y="3712665"/>
                  <a:pt x="672861" y="3724485"/>
                </a:cubicBezTo>
                <a:cubicBezTo>
                  <a:pt x="665433" y="3741816"/>
                  <a:pt x="659987" y="3767352"/>
                  <a:pt x="655608" y="3784870"/>
                </a:cubicBezTo>
                <a:cubicBezTo>
                  <a:pt x="652732" y="3833753"/>
                  <a:pt x="651414" y="3882753"/>
                  <a:pt x="646981" y="3931519"/>
                </a:cubicBezTo>
                <a:cubicBezTo>
                  <a:pt x="645272" y="3950320"/>
                  <a:pt x="627326" y="3989502"/>
                  <a:pt x="646981" y="4009157"/>
                </a:cubicBezTo>
                <a:cubicBezTo>
                  <a:pt x="655364" y="4017540"/>
                  <a:pt x="669822" y="4015662"/>
                  <a:pt x="681487" y="4017783"/>
                </a:cubicBezTo>
                <a:cubicBezTo>
                  <a:pt x="701492" y="4021420"/>
                  <a:pt x="721744" y="4023534"/>
                  <a:pt x="741872" y="4026410"/>
                </a:cubicBezTo>
                <a:cubicBezTo>
                  <a:pt x="754077" y="4030478"/>
                  <a:pt x="791425" y="4043662"/>
                  <a:pt x="802257" y="4043662"/>
                </a:cubicBezTo>
                <a:cubicBezTo>
                  <a:pt x="816919" y="4043662"/>
                  <a:pt x="830926" y="4037446"/>
                  <a:pt x="845389" y="4035036"/>
                </a:cubicBezTo>
                <a:cubicBezTo>
                  <a:pt x="865445" y="4031693"/>
                  <a:pt x="885646" y="4029285"/>
                  <a:pt x="905774" y="4026410"/>
                </a:cubicBezTo>
                <a:cubicBezTo>
                  <a:pt x="928778" y="4029285"/>
                  <a:pt x="953600" y="4025621"/>
                  <a:pt x="974785" y="4035036"/>
                </a:cubicBezTo>
                <a:cubicBezTo>
                  <a:pt x="983094" y="4038729"/>
                  <a:pt x="981439" y="4052039"/>
                  <a:pt x="983412" y="4060915"/>
                </a:cubicBezTo>
                <a:cubicBezTo>
                  <a:pt x="987206" y="4077989"/>
                  <a:pt x="987796" y="4095705"/>
                  <a:pt x="992038" y="4112674"/>
                </a:cubicBezTo>
                <a:cubicBezTo>
                  <a:pt x="1006111" y="4168968"/>
                  <a:pt x="1001153" y="4156294"/>
                  <a:pt x="1035170" y="4190312"/>
                </a:cubicBezTo>
                <a:cubicBezTo>
                  <a:pt x="1038046" y="4198938"/>
                  <a:pt x="1037367" y="4209761"/>
                  <a:pt x="1043797" y="4216191"/>
                </a:cubicBezTo>
                <a:cubicBezTo>
                  <a:pt x="1050227" y="4222621"/>
                  <a:pt x="1061543" y="4220751"/>
                  <a:pt x="1069676" y="4224817"/>
                </a:cubicBezTo>
                <a:cubicBezTo>
                  <a:pt x="1136565" y="4258262"/>
                  <a:pt x="1056387" y="4229014"/>
                  <a:pt x="1121434" y="4250696"/>
                </a:cubicBezTo>
                <a:cubicBezTo>
                  <a:pt x="1130061" y="4256447"/>
                  <a:pt x="1140487" y="4260146"/>
                  <a:pt x="1147314" y="4267949"/>
                </a:cubicBezTo>
                <a:cubicBezTo>
                  <a:pt x="1217765" y="4348465"/>
                  <a:pt x="1149469" y="4298141"/>
                  <a:pt x="1207698" y="4336961"/>
                </a:cubicBezTo>
                <a:cubicBezTo>
                  <a:pt x="1213449" y="4365716"/>
                  <a:pt x="1218807" y="4394552"/>
                  <a:pt x="1224951" y="4423225"/>
                </a:cubicBezTo>
                <a:cubicBezTo>
                  <a:pt x="1227435" y="4434818"/>
                  <a:pt x="1231629" y="4446036"/>
                  <a:pt x="1233578" y="4457730"/>
                </a:cubicBezTo>
                <a:cubicBezTo>
                  <a:pt x="1237389" y="4480598"/>
                  <a:pt x="1238393" y="4503874"/>
                  <a:pt x="1242204" y="4526742"/>
                </a:cubicBezTo>
                <a:cubicBezTo>
                  <a:pt x="1244153" y="4538436"/>
                  <a:pt x="1247574" y="4549847"/>
                  <a:pt x="1250831" y="4561247"/>
                </a:cubicBezTo>
                <a:cubicBezTo>
                  <a:pt x="1256953" y="4582673"/>
                  <a:pt x="1261562" y="4602200"/>
                  <a:pt x="1285336" y="4613006"/>
                </a:cubicBezTo>
                <a:cubicBezTo>
                  <a:pt x="1306922" y="4622818"/>
                  <a:pt x="1331471" y="4624020"/>
                  <a:pt x="1354347" y="4630259"/>
                </a:cubicBezTo>
                <a:cubicBezTo>
                  <a:pt x="1363120" y="4632652"/>
                  <a:pt x="1371484" y="4636387"/>
                  <a:pt x="1380227" y="4638885"/>
                </a:cubicBezTo>
                <a:cubicBezTo>
                  <a:pt x="1391627" y="4642142"/>
                  <a:pt x="1403230" y="4644636"/>
                  <a:pt x="1414732" y="4647512"/>
                </a:cubicBezTo>
                <a:cubicBezTo>
                  <a:pt x="1417608" y="4725150"/>
                  <a:pt x="1418357" y="4802895"/>
                  <a:pt x="1423359" y="4880425"/>
                </a:cubicBezTo>
                <a:cubicBezTo>
                  <a:pt x="1424402" y="4896593"/>
                  <a:pt x="1446634" y="4958876"/>
                  <a:pt x="1449238" y="4966689"/>
                </a:cubicBezTo>
                <a:lnTo>
                  <a:pt x="1466491" y="5018447"/>
                </a:lnTo>
                <a:cubicBezTo>
                  <a:pt x="1483744" y="5035700"/>
                  <a:pt x="1504715" y="5049905"/>
                  <a:pt x="1518249" y="5070206"/>
                </a:cubicBezTo>
                <a:cubicBezTo>
                  <a:pt x="1530979" y="5089301"/>
                  <a:pt x="1541455" y="5108680"/>
                  <a:pt x="1561381" y="5121964"/>
                </a:cubicBezTo>
                <a:cubicBezTo>
                  <a:pt x="1568947" y="5127008"/>
                  <a:pt x="1578634" y="5127715"/>
                  <a:pt x="1587261" y="5130591"/>
                </a:cubicBezTo>
                <a:cubicBezTo>
                  <a:pt x="1595887" y="5139217"/>
                  <a:pt x="1605330" y="5147098"/>
                  <a:pt x="1613140" y="5156470"/>
                </a:cubicBezTo>
                <a:cubicBezTo>
                  <a:pt x="1619777" y="5164435"/>
                  <a:pt x="1620650" y="5178806"/>
                  <a:pt x="1630393" y="5182349"/>
                </a:cubicBezTo>
                <a:cubicBezTo>
                  <a:pt x="1654864" y="5191248"/>
                  <a:pt x="1682254" y="5187294"/>
                  <a:pt x="1708031" y="5190976"/>
                </a:cubicBezTo>
                <a:cubicBezTo>
                  <a:pt x="1722546" y="5193050"/>
                  <a:pt x="1736786" y="5196727"/>
                  <a:pt x="1751163" y="5199602"/>
                </a:cubicBezTo>
                <a:cubicBezTo>
                  <a:pt x="1765540" y="5208228"/>
                  <a:pt x="1778389" y="5220179"/>
                  <a:pt x="1794295" y="5225481"/>
                </a:cubicBezTo>
                <a:cubicBezTo>
                  <a:pt x="1813584" y="5231911"/>
                  <a:pt x="1834675" y="5230471"/>
                  <a:pt x="1854680" y="5234108"/>
                </a:cubicBezTo>
                <a:cubicBezTo>
                  <a:pt x="1866344" y="5236229"/>
                  <a:pt x="1877521" y="5240613"/>
                  <a:pt x="1889185" y="5242734"/>
                </a:cubicBezTo>
                <a:cubicBezTo>
                  <a:pt x="1909190" y="5246371"/>
                  <a:pt x="1929442" y="5248485"/>
                  <a:pt x="1949570" y="5251361"/>
                </a:cubicBezTo>
                <a:cubicBezTo>
                  <a:pt x="1958196" y="5254236"/>
                  <a:pt x="1966356" y="5259987"/>
                  <a:pt x="1975449" y="5259987"/>
                </a:cubicBezTo>
                <a:cubicBezTo>
                  <a:pt x="2020372" y="5259987"/>
                  <a:pt x="2077063" y="5262035"/>
                  <a:pt x="2122098" y="5242734"/>
                </a:cubicBezTo>
                <a:cubicBezTo>
                  <a:pt x="2133918" y="5237668"/>
                  <a:pt x="2145577" y="5232097"/>
                  <a:pt x="2156604" y="5225481"/>
                </a:cubicBezTo>
                <a:cubicBezTo>
                  <a:pt x="2174384" y="5214813"/>
                  <a:pt x="2187731" y="5193039"/>
                  <a:pt x="2208363" y="5190976"/>
                </a:cubicBezTo>
                <a:lnTo>
                  <a:pt x="2294627" y="5182349"/>
                </a:lnTo>
                <a:cubicBezTo>
                  <a:pt x="2300378" y="5173723"/>
                  <a:pt x="2303088" y="5161965"/>
                  <a:pt x="2311880" y="5156470"/>
                </a:cubicBezTo>
                <a:cubicBezTo>
                  <a:pt x="2327302" y="5146831"/>
                  <a:pt x="2347372" y="5147350"/>
                  <a:pt x="2363638" y="5139217"/>
                </a:cubicBezTo>
                <a:cubicBezTo>
                  <a:pt x="2407417" y="5117328"/>
                  <a:pt x="2387444" y="5129097"/>
                  <a:pt x="2424023" y="5104712"/>
                </a:cubicBezTo>
                <a:cubicBezTo>
                  <a:pt x="2426898" y="5096085"/>
                  <a:pt x="2430151" y="5087575"/>
                  <a:pt x="2432649" y="5078832"/>
                </a:cubicBezTo>
                <a:cubicBezTo>
                  <a:pt x="2441084" y="5049310"/>
                  <a:pt x="2444057" y="5015666"/>
                  <a:pt x="2467155" y="4992568"/>
                </a:cubicBezTo>
                <a:cubicBezTo>
                  <a:pt x="2474486" y="4985237"/>
                  <a:pt x="2483761" y="4979951"/>
                  <a:pt x="2493034" y="4975315"/>
                </a:cubicBezTo>
                <a:cubicBezTo>
                  <a:pt x="2501167" y="4971248"/>
                  <a:pt x="2509997" y="4968472"/>
                  <a:pt x="2518914" y="4966689"/>
                </a:cubicBezTo>
                <a:cubicBezTo>
                  <a:pt x="2538852" y="4962701"/>
                  <a:pt x="2559170" y="4960938"/>
                  <a:pt x="2579298" y="4958062"/>
                </a:cubicBezTo>
                <a:cubicBezTo>
                  <a:pt x="2666723" y="4968991"/>
                  <a:pt x="2679512" y="4974928"/>
                  <a:pt x="2786332" y="4958062"/>
                </a:cubicBezTo>
                <a:cubicBezTo>
                  <a:pt x="2796573" y="4956445"/>
                  <a:pt x="2802738" y="4945021"/>
                  <a:pt x="2812212" y="4940810"/>
                </a:cubicBezTo>
                <a:cubicBezTo>
                  <a:pt x="2828831" y="4933424"/>
                  <a:pt x="2846717" y="4929308"/>
                  <a:pt x="2863970" y="4923557"/>
                </a:cubicBezTo>
                <a:lnTo>
                  <a:pt x="2889849" y="4914930"/>
                </a:lnTo>
                <a:cubicBezTo>
                  <a:pt x="2935857" y="4917806"/>
                  <a:pt x="2981784" y="4924479"/>
                  <a:pt x="3027872" y="4923557"/>
                </a:cubicBezTo>
                <a:cubicBezTo>
                  <a:pt x="3125787" y="4921599"/>
                  <a:pt x="3223555" y="4914219"/>
                  <a:pt x="3321170" y="4906304"/>
                </a:cubicBezTo>
                <a:cubicBezTo>
                  <a:pt x="3330233" y="4905569"/>
                  <a:pt x="3338691" y="4901260"/>
                  <a:pt x="3347049" y="4897678"/>
                </a:cubicBezTo>
                <a:cubicBezTo>
                  <a:pt x="3358869" y="4892612"/>
                  <a:pt x="3371091" y="4887899"/>
                  <a:pt x="3381555" y="4880425"/>
                </a:cubicBezTo>
                <a:cubicBezTo>
                  <a:pt x="3391482" y="4873334"/>
                  <a:pt x="3398062" y="4862356"/>
                  <a:pt x="3407434" y="4854546"/>
                </a:cubicBezTo>
                <a:cubicBezTo>
                  <a:pt x="3415399" y="4847909"/>
                  <a:pt x="3424687" y="4843044"/>
                  <a:pt x="3433314" y="4837293"/>
                </a:cubicBezTo>
                <a:cubicBezTo>
                  <a:pt x="3439065" y="4825791"/>
                  <a:pt x="3444186" y="4813952"/>
                  <a:pt x="3450566" y="4802787"/>
                </a:cubicBezTo>
                <a:cubicBezTo>
                  <a:pt x="3472169" y="4764981"/>
                  <a:pt x="3465149" y="4790569"/>
                  <a:pt x="3476446" y="4751029"/>
                </a:cubicBezTo>
                <a:cubicBezTo>
                  <a:pt x="3476535" y="4750716"/>
                  <a:pt x="3489561" y="4694781"/>
                  <a:pt x="3493698" y="4690644"/>
                </a:cubicBezTo>
                <a:cubicBezTo>
                  <a:pt x="3508360" y="4675982"/>
                  <a:pt x="3528204" y="4667640"/>
                  <a:pt x="3545457" y="4656138"/>
                </a:cubicBezTo>
                <a:cubicBezTo>
                  <a:pt x="3554083" y="4650387"/>
                  <a:pt x="3561500" y="4642163"/>
                  <a:pt x="3571336" y="4638885"/>
                </a:cubicBezTo>
                <a:cubicBezTo>
                  <a:pt x="3649117" y="4612959"/>
                  <a:pt x="3588135" y="4630737"/>
                  <a:pt x="3761117" y="4621632"/>
                </a:cubicBezTo>
                <a:cubicBezTo>
                  <a:pt x="3766868" y="4613006"/>
                  <a:pt x="3771039" y="4603084"/>
                  <a:pt x="3778370" y="4595753"/>
                </a:cubicBezTo>
                <a:cubicBezTo>
                  <a:pt x="3812876" y="4561247"/>
                  <a:pt x="3798498" y="4598628"/>
                  <a:pt x="3821502" y="4552621"/>
                </a:cubicBezTo>
                <a:cubicBezTo>
                  <a:pt x="3837469" y="4520689"/>
                  <a:pt x="3823988" y="4522991"/>
                  <a:pt x="3838755" y="4483610"/>
                </a:cubicBezTo>
                <a:cubicBezTo>
                  <a:pt x="3842395" y="4473902"/>
                  <a:pt x="3848677" y="4465061"/>
                  <a:pt x="3856008" y="4457730"/>
                </a:cubicBezTo>
                <a:cubicBezTo>
                  <a:pt x="3863339" y="4450399"/>
                  <a:pt x="3871697" y="4442389"/>
                  <a:pt x="3881887" y="4440478"/>
                </a:cubicBezTo>
                <a:cubicBezTo>
                  <a:pt x="3918737" y="4433569"/>
                  <a:pt x="3956650" y="4434727"/>
                  <a:pt x="3994031" y="4431851"/>
                </a:cubicBezTo>
                <a:cubicBezTo>
                  <a:pt x="4037163" y="4434727"/>
                  <a:pt x="4081375" y="4430466"/>
                  <a:pt x="4123427" y="4440478"/>
                </a:cubicBezTo>
                <a:cubicBezTo>
                  <a:pt x="4143598" y="4445281"/>
                  <a:pt x="4154658" y="4472050"/>
                  <a:pt x="4175185" y="4474983"/>
                </a:cubicBezTo>
                <a:lnTo>
                  <a:pt x="4235570" y="4483610"/>
                </a:lnTo>
                <a:cubicBezTo>
                  <a:pt x="4244196" y="4489361"/>
                  <a:pt x="4252447" y="4495718"/>
                  <a:pt x="4261449" y="4500862"/>
                </a:cubicBezTo>
                <a:cubicBezTo>
                  <a:pt x="4272614" y="4507242"/>
                  <a:pt x="4286862" y="4509022"/>
                  <a:pt x="4295955" y="4518115"/>
                </a:cubicBezTo>
                <a:cubicBezTo>
                  <a:pt x="4302385" y="4524545"/>
                  <a:pt x="4300514" y="4535862"/>
                  <a:pt x="4304581" y="4543995"/>
                </a:cubicBezTo>
                <a:cubicBezTo>
                  <a:pt x="4320188" y="4575210"/>
                  <a:pt x="4317866" y="4568551"/>
                  <a:pt x="4347714" y="4578500"/>
                </a:cubicBezTo>
                <a:cubicBezTo>
                  <a:pt x="4362408" y="4588296"/>
                  <a:pt x="4397399" y="4610933"/>
                  <a:pt x="4408098" y="4621632"/>
                </a:cubicBezTo>
                <a:cubicBezTo>
                  <a:pt x="4421117" y="4634651"/>
                  <a:pt x="4430219" y="4651140"/>
                  <a:pt x="4442604" y="4664764"/>
                </a:cubicBezTo>
                <a:cubicBezTo>
                  <a:pt x="4459017" y="4682818"/>
                  <a:pt x="4477110" y="4699270"/>
                  <a:pt x="4494363" y="4716523"/>
                </a:cubicBezTo>
                <a:lnTo>
                  <a:pt x="4520242" y="4742402"/>
                </a:lnTo>
                <a:cubicBezTo>
                  <a:pt x="4528868" y="4751028"/>
                  <a:pt x="4534548" y="4764423"/>
                  <a:pt x="4546121" y="4768281"/>
                </a:cubicBezTo>
                <a:lnTo>
                  <a:pt x="4572000" y="4776908"/>
                </a:lnTo>
                <a:cubicBezTo>
                  <a:pt x="4577751" y="4785534"/>
                  <a:pt x="4580461" y="4797292"/>
                  <a:pt x="4589253" y="4802787"/>
                </a:cubicBezTo>
                <a:cubicBezTo>
                  <a:pt x="4604675" y="4812426"/>
                  <a:pt x="4623759" y="4814289"/>
                  <a:pt x="4641012" y="4820040"/>
                </a:cubicBezTo>
                <a:lnTo>
                  <a:pt x="4666891" y="4828666"/>
                </a:lnTo>
                <a:cubicBezTo>
                  <a:pt x="4675517" y="4831542"/>
                  <a:pt x="4683722" y="4836388"/>
                  <a:pt x="4692770" y="4837293"/>
                </a:cubicBezTo>
                <a:lnTo>
                  <a:pt x="4779034" y="4845919"/>
                </a:lnTo>
                <a:cubicBezTo>
                  <a:pt x="4790536" y="4848795"/>
                  <a:pt x="4801776" y="4853075"/>
                  <a:pt x="4813540" y="4854546"/>
                </a:cubicBezTo>
                <a:cubicBezTo>
                  <a:pt x="4847898" y="4858841"/>
                  <a:pt x="4883104" y="4856381"/>
                  <a:pt x="4917057" y="4863172"/>
                </a:cubicBezTo>
                <a:cubicBezTo>
                  <a:pt x="4927223" y="4865205"/>
                  <a:pt x="4934310" y="4874674"/>
                  <a:pt x="4942936" y="4880425"/>
                </a:cubicBezTo>
                <a:lnTo>
                  <a:pt x="5158597" y="4871798"/>
                </a:lnTo>
                <a:cubicBezTo>
                  <a:pt x="5182397" y="4866424"/>
                  <a:pt x="5187208" y="4827756"/>
                  <a:pt x="5210355" y="4820040"/>
                </a:cubicBezTo>
                <a:cubicBezTo>
                  <a:pt x="5218981" y="4817164"/>
                  <a:pt x="5228101" y="4815479"/>
                  <a:pt x="5236234" y="4811413"/>
                </a:cubicBezTo>
                <a:cubicBezTo>
                  <a:pt x="5260259" y="4799401"/>
                  <a:pt x="5268911" y="4787364"/>
                  <a:pt x="5287993" y="4768281"/>
                </a:cubicBezTo>
                <a:cubicBezTo>
                  <a:pt x="5293744" y="4739526"/>
                  <a:pt x="5298134" y="4710466"/>
                  <a:pt x="5305246" y="4682017"/>
                </a:cubicBezTo>
                <a:cubicBezTo>
                  <a:pt x="5308121" y="4670515"/>
                  <a:pt x="5308570" y="4658116"/>
                  <a:pt x="5313872" y="4647512"/>
                </a:cubicBezTo>
                <a:cubicBezTo>
                  <a:pt x="5323145" y="4628966"/>
                  <a:pt x="5331790" y="4608194"/>
                  <a:pt x="5348378" y="4595753"/>
                </a:cubicBezTo>
                <a:lnTo>
                  <a:pt x="5382883" y="4569874"/>
                </a:lnTo>
                <a:lnTo>
                  <a:pt x="5400136" y="4518115"/>
                </a:lnTo>
                <a:cubicBezTo>
                  <a:pt x="5403012" y="4509489"/>
                  <a:pt x="5406980" y="4501152"/>
                  <a:pt x="5408763" y="4492236"/>
                </a:cubicBezTo>
                <a:cubicBezTo>
                  <a:pt x="5410007" y="4486016"/>
                  <a:pt x="5418437" y="4434592"/>
                  <a:pt x="5426015" y="4423225"/>
                </a:cubicBezTo>
                <a:cubicBezTo>
                  <a:pt x="5432782" y="4413074"/>
                  <a:pt x="5441968" y="4404437"/>
                  <a:pt x="5451895" y="4397346"/>
                </a:cubicBezTo>
                <a:cubicBezTo>
                  <a:pt x="5462359" y="4389872"/>
                  <a:pt x="5475235" y="4386473"/>
                  <a:pt x="5486400" y="4380093"/>
                </a:cubicBezTo>
                <a:cubicBezTo>
                  <a:pt x="5495402" y="4374949"/>
                  <a:pt x="5502806" y="4367051"/>
                  <a:pt x="5512280" y="4362840"/>
                </a:cubicBezTo>
                <a:cubicBezTo>
                  <a:pt x="5528899" y="4355454"/>
                  <a:pt x="5564038" y="4345587"/>
                  <a:pt x="5564038" y="4345587"/>
                </a:cubicBezTo>
                <a:cubicBezTo>
                  <a:pt x="5572664" y="4339836"/>
                  <a:pt x="5580443" y="4332545"/>
                  <a:pt x="5589917" y="4328334"/>
                </a:cubicBezTo>
                <a:cubicBezTo>
                  <a:pt x="5616921" y="4316332"/>
                  <a:pt x="5647503" y="4309624"/>
                  <a:pt x="5676181" y="4302455"/>
                </a:cubicBezTo>
                <a:cubicBezTo>
                  <a:pt x="5687683" y="4296704"/>
                  <a:pt x="5698487" y="4289269"/>
                  <a:pt x="5710687" y="4285202"/>
                </a:cubicBezTo>
                <a:cubicBezTo>
                  <a:pt x="5733182" y="4277704"/>
                  <a:pt x="5757203" y="4275447"/>
                  <a:pt x="5779698" y="4267949"/>
                </a:cubicBezTo>
                <a:cubicBezTo>
                  <a:pt x="5788325" y="4265074"/>
                  <a:pt x="5796835" y="4261821"/>
                  <a:pt x="5805578" y="4259323"/>
                </a:cubicBezTo>
                <a:cubicBezTo>
                  <a:pt x="5881401" y="4237659"/>
                  <a:pt x="5803911" y="4262752"/>
                  <a:pt x="5865963" y="4242070"/>
                </a:cubicBezTo>
                <a:cubicBezTo>
                  <a:pt x="5948519" y="4159514"/>
                  <a:pt x="5842816" y="4257501"/>
                  <a:pt x="5917721" y="4207564"/>
                </a:cubicBezTo>
                <a:cubicBezTo>
                  <a:pt x="5927872" y="4200797"/>
                  <a:pt x="5933673" y="4188776"/>
                  <a:pt x="5943600" y="4181685"/>
                </a:cubicBezTo>
                <a:cubicBezTo>
                  <a:pt x="5954064" y="4174211"/>
                  <a:pt x="5966604" y="4170183"/>
                  <a:pt x="5978106" y="4164432"/>
                </a:cubicBezTo>
                <a:cubicBezTo>
                  <a:pt x="5980981" y="4155806"/>
                  <a:pt x="5981052" y="4145653"/>
                  <a:pt x="5986732" y="4138553"/>
                </a:cubicBezTo>
                <a:cubicBezTo>
                  <a:pt x="5993209" y="4130457"/>
                  <a:pt x="6004647" y="4127937"/>
                  <a:pt x="6012612" y="4121300"/>
                </a:cubicBezTo>
                <a:cubicBezTo>
                  <a:pt x="6021984" y="4113490"/>
                  <a:pt x="6030552" y="4104684"/>
                  <a:pt x="6038491" y="4095421"/>
                </a:cubicBezTo>
                <a:cubicBezTo>
                  <a:pt x="6054537" y="4076700"/>
                  <a:pt x="6067971" y="4055514"/>
                  <a:pt x="6081623" y="4035036"/>
                </a:cubicBezTo>
                <a:cubicBezTo>
                  <a:pt x="6084498" y="4017783"/>
                  <a:pt x="6086455" y="4000352"/>
                  <a:pt x="6090249" y="3983278"/>
                </a:cubicBezTo>
                <a:cubicBezTo>
                  <a:pt x="6092222" y="3974401"/>
                  <a:pt x="6098014" y="3966450"/>
                  <a:pt x="6098876" y="3957398"/>
                </a:cubicBezTo>
                <a:cubicBezTo>
                  <a:pt x="6103791" y="3905793"/>
                  <a:pt x="6105036" y="3853902"/>
                  <a:pt x="6107502" y="3802123"/>
                </a:cubicBezTo>
                <a:cubicBezTo>
                  <a:pt x="6110787" y="3733130"/>
                  <a:pt x="6105626" y="3663357"/>
                  <a:pt x="6116129" y="3595089"/>
                </a:cubicBezTo>
                <a:cubicBezTo>
                  <a:pt x="6117705" y="3584842"/>
                  <a:pt x="6134043" y="3584473"/>
                  <a:pt x="6142008" y="3577836"/>
                </a:cubicBezTo>
                <a:cubicBezTo>
                  <a:pt x="6151380" y="3570026"/>
                  <a:pt x="6157736" y="3558724"/>
                  <a:pt x="6167887" y="3551957"/>
                </a:cubicBezTo>
                <a:cubicBezTo>
                  <a:pt x="6175453" y="3546913"/>
                  <a:pt x="6185408" y="3546912"/>
                  <a:pt x="6193766" y="3543330"/>
                </a:cubicBezTo>
                <a:cubicBezTo>
                  <a:pt x="6259628" y="3515104"/>
                  <a:pt x="6194719" y="3530872"/>
                  <a:pt x="6288657" y="3517451"/>
                </a:cubicBezTo>
                <a:cubicBezTo>
                  <a:pt x="6297283" y="3514576"/>
                  <a:pt x="6305793" y="3511323"/>
                  <a:pt x="6314536" y="3508825"/>
                </a:cubicBezTo>
                <a:cubicBezTo>
                  <a:pt x="6325936" y="3505568"/>
                  <a:pt x="6338145" y="3504868"/>
                  <a:pt x="6349042" y="3500198"/>
                </a:cubicBezTo>
                <a:cubicBezTo>
                  <a:pt x="6358571" y="3496114"/>
                  <a:pt x="6365919" y="3488090"/>
                  <a:pt x="6374921" y="3482946"/>
                </a:cubicBezTo>
                <a:cubicBezTo>
                  <a:pt x="6386086" y="3476566"/>
                  <a:pt x="6398400" y="3472309"/>
                  <a:pt x="6409427" y="3465693"/>
                </a:cubicBezTo>
                <a:cubicBezTo>
                  <a:pt x="6483582" y="3421200"/>
                  <a:pt x="6435010" y="3439912"/>
                  <a:pt x="6487064" y="3422561"/>
                </a:cubicBezTo>
                <a:lnTo>
                  <a:pt x="6521570" y="3370802"/>
                </a:lnTo>
                <a:cubicBezTo>
                  <a:pt x="6527321" y="3362176"/>
                  <a:pt x="6534186" y="3354196"/>
                  <a:pt x="6538823" y="3344923"/>
                </a:cubicBezTo>
                <a:lnTo>
                  <a:pt x="6556076" y="3310417"/>
                </a:lnTo>
                <a:cubicBezTo>
                  <a:pt x="6561827" y="3281662"/>
                  <a:pt x="6574275" y="3253462"/>
                  <a:pt x="6573329" y="3224153"/>
                </a:cubicBezTo>
                <a:cubicBezTo>
                  <a:pt x="6564229" y="2942080"/>
                  <a:pt x="6582192" y="3044188"/>
                  <a:pt x="6556076" y="2913602"/>
                </a:cubicBezTo>
                <a:cubicBezTo>
                  <a:pt x="6554853" y="2891582"/>
                  <a:pt x="6558177" y="2775433"/>
                  <a:pt x="6538823" y="2723821"/>
                </a:cubicBezTo>
                <a:cubicBezTo>
                  <a:pt x="6534308" y="2711780"/>
                  <a:pt x="6527950" y="2700480"/>
                  <a:pt x="6521570" y="2689315"/>
                </a:cubicBezTo>
                <a:cubicBezTo>
                  <a:pt x="6516426" y="2680313"/>
                  <a:pt x="6511648" y="2670767"/>
                  <a:pt x="6504317" y="2663436"/>
                </a:cubicBezTo>
                <a:cubicBezTo>
                  <a:pt x="6496986" y="2656105"/>
                  <a:pt x="6487064" y="2651934"/>
                  <a:pt x="6478438" y="2646183"/>
                </a:cubicBezTo>
                <a:cubicBezTo>
                  <a:pt x="6466936" y="2628930"/>
                  <a:pt x="6458594" y="2609087"/>
                  <a:pt x="6443932" y="2594425"/>
                </a:cubicBezTo>
                <a:cubicBezTo>
                  <a:pt x="6435306" y="2585799"/>
                  <a:pt x="6425144" y="2578473"/>
                  <a:pt x="6418053" y="2568546"/>
                </a:cubicBezTo>
                <a:cubicBezTo>
                  <a:pt x="6410579" y="2558082"/>
                  <a:pt x="6405866" y="2545860"/>
                  <a:pt x="6400800" y="2534040"/>
                </a:cubicBezTo>
                <a:cubicBezTo>
                  <a:pt x="6397218" y="2525682"/>
                  <a:pt x="6397218" y="2515727"/>
                  <a:pt x="6392174" y="2508161"/>
                </a:cubicBezTo>
                <a:cubicBezTo>
                  <a:pt x="6385407" y="2498010"/>
                  <a:pt x="6374921" y="2490908"/>
                  <a:pt x="6366295" y="2482281"/>
                </a:cubicBezTo>
                <a:cubicBezTo>
                  <a:pt x="6369170" y="2462153"/>
                  <a:pt x="6367370" y="2440774"/>
                  <a:pt x="6374921" y="2421896"/>
                </a:cubicBezTo>
                <a:cubicBezTo>
                  <a:pt x="6379452" y="2410569"/>
                  <a:pt x="6391428" y="2403827"/>
                  <a:pt x="6400800" y="2396017"/>
                </a:cubicBezTo>
                <a:cubicBezTo>
                  <a:pt x="6426332" y="2374741"/>
                  <a:pt x="6428300" y="2378359"/>
                  <a:pt x="6461185" y="2370138"/>
                </a:cubicBezTo>
                <a:cubicBezTo>
                  <a:pt x="6469811" y="2364387"/>
                  <a:pt x="6477535" y="2356969"/>
                  <a:pt x="6487064" y="2352885"/>
                </a:cubicBezTo>
                <a:cubicBezTo>
                  <a:pt x="6497961" y="2348215"/>
                  <a:pt x="6511276" y="2350141"/>
                  <a:pt x="6521570" y="2344259"/>
                </a:cubicBezTo>
                <a:cubicBezTo>
                  <a:pt x="6532162" y="2338206"/>
                  <a:pt x="6537522" y="2325470"/>
                  <a:pt x="6547449" y="2318379"/>
                </a:cubicBezTo>
                <a:cubicBezTo>
                  <a:pt x="6557913" y="2310905"/>
                  <a:pt x="6570453" y="2306878"/>
                  <a:pt x="6581955" y="2301127"/>
                </a:cubicBezTo>
                <a:cubicBezTo>
                  <a:pt x="6631013" y="2252067"/>
                  <a:pt x="6583776" y="2291590"/>
                  <a:pt x="6633714" y="2266621"/>
                </a:cubicBezTo>
                <a:cubicBezTo>
                  <a:pt x="6642987" y="2261985"/>
                  <a:pt x="6649850" y="2252911"/>
                  <a:pt x="6659593" y="2249368"/>
                </a:cubicBezTo>
                <a:cubicBezTo>
                  <a:pt x="6681877" y="2241265"/>
                  <a:pt x="6705600" y="2237866"/>
                  <a:pt x="6728604" y="2232115"/>
                </a:cubicBezTo>
                <a:cubicBezTo>
                  <a:pt x="6751608" y="2226364"/>
                  <a:pt x="6776406" y="2225466"/>
                  <a:pt x="6797615" y="2214862"/>
                </a:cubicBezTo>
                <a:cubicBezTo>
                  <a:pt x="6855411" y="2185966"/>
                  <a:pt x="6819340" y="2199030"/>
                  <a:pt x="6909759" y="2188983"/>
                </a:cubicBezTo>
                <a:cubicBezTo>
                  <a:pt x="6910060" y="2188908"/>
                  <a:pt x="6966018" y="2175856"/>
                  <a:pt x="6970144" y="2171730"/>
                </a:cubicBezTo>
                <a:cubicBezTo>
                  <a:pt x="6976574" y="2165300"/>
                  <a:pt x="6974354" y="2153800"/>
                  <a:pt x="6978770" y="2145851"/>
                </a:cubicBezTo>
                <a:cubicBezTo>
                  <a:pt x="6988840" y="2127725"/>
                  <a:pt x="7001774" y="2111346"/>
                  <a:pt x="7013276" y="2094093"/>
                </a:cubicBezTo>
                <a:lnTo>
                  <a:pt x="7030529" y="2068213"/>
                </a:lnTo>
                <a:lnTo>
                  <a:pt x="7056408" y="1990576"/>
                </a:lnTo>
                <a:cubicBezTo>
                  <a:pt x="7063425" y="1969525"/>
                  <a:pt x="7065562" y="1955542"/>
                  <a:pt x="7082287" y="1938817"/>
                </a:cubicBezTo>
                <a:cubicBezTo>
                  <a:pt x="7089618" y="1931486"/>
                  <a:pt x="7099540" y="1927315"/>
                  <a:pt x="7108166" y="1921564"/>
                </a:cubicBezTo>
                <a:cubicBezTo>
                  <a:pt x="7143717" y="1868239"/>
                  <a:pt x="7104246" y="1920256"/>
                  <a:pt x="7151298" y="1878432"/>
                </a:cubicBezTo>
                <a:cubicBezTo>
                  <a:pt x="7169534" y="1862222"/>
                  <a:pt x="7185804" y="1843927"/>
                  <a:pt x="7203057" y="1826674"/>
                </a:cubicBezTo>
                <a:lnTo>
                  <a:pt x="7228936" y="1800795"/>
                </a:lnTo>
                <a:cubicBezTo>
                  <a:pt x="7231812" y="1754787"/>
                  <a:pt x="7232976" y="1708641"/>
                  <a:pt x="7237563" y="1662772"/>
                </a:cubicBezTo>
                <a:cubicBezTo>
                  <a:pt x="7238743" y="1650975"/>
                  <a:pt x="7239613" y="1638131"/>
                  <a:pt x="7246189" y="1628266"/>
                </a:cubicBezTo>
                <a:cubicBezTo>
                  <a:pt x="7251940" y="1619640"/>
                  <a:pt x="7263442" y="1616764"/>
                  <a:pt x="7272068" y="1611013"/>
                </a:cubicBezTo>
                <a:cubicBezTo>
                  <a:pt x="7274944" y="1602387"/>
                  <a:pt x="7276628" y="1593267"/>
                  <a:pt x="7280695" y="1585134"/>
                </a:cubicBezTo>
                <a:cubicBezTo>
                  <a:pt x="7290390" y="1565743"/>
                  <a:pt x="7307471" y="1547006"/>
                  <a:pt x="7323827" y="1533376"/>
                </a:cubicBezTo>
                <a:cubicBezTo>
                  <a:pt x="7331792" y="1526739"/>
                  <a:pt x="7341741" y="1522760"/>
                  <a:pt x="7349706" y="1516123"/>
                </a:cubicBezTo>
                <a:cubicBezTo>
                  <a:pt x="7359078" y="1508313"/>
                  <a:pt x="7365658" y="1497335"/>
                  <a:pt x="7375585" y="1490244"/>
                </a:cubicBezTo>
                <a:cubicBezTo>
                  <a:pt x="7386049" y="1482770"/>
                  <a:pt x="7398926" y="1479371"/>
                  <a:pt x="7410091" y="1472991"/>
                </a:cubicBezTo>
                <a:cubicBezTo>
                  <a:pt x="7419093" y="1467847"/>
                  <a:pt x="7427344" y="1461489"/>
                  <a:pt x="7435970" y="1455738"/>
                </a:cubicBezTo>
                <a:cubicBezTo>
                  <a:pt x="7481978" y="1386727"/>
                  <a:pt x="7421593" y="1470115"/>
                  <a:pt x="7479102" y="1412606"/>
                </a:cubicBezTo>
                <a:cubicBezTo>
                  <a:pt x="7518121" y="1373587"/>
                  <a:pt x="7471853" y="1394895"/>
                  <a:pt x="7522234" y="1378100"/>
                </a:cubicBezTo>
                <a:cubicBezTo>
                  <a:pt x="7533736" y="1369474"/>
                  <a:pt x="7546574" y="1362387"/>
                  <a:pt x="7556740" y="1352221"/>
                </a:cubicBezTo>
                <a:cubicBezTo>
                  <a:pt x="7614253" y="1294709"/>
                  <a:pt x="7530858" y="1355099"/>
                  <a:pt x="7599872" y="1309089"/>
                </a:cubicBezTo>
                <a:cubicBezTo>
                  <a:pt x="7605623" y="1300463"/>
                  <a:pt x="7612489" y="1292483"/>
                  <a:pt x="7617125" y="1283210"/>
                </a:cubicBezTo>
                <a:cubicBezTo>
                  <a:pt x="7621192" y="1275077"/>
                  <a:pt x="7621239" y="1265225"/>
                  <a:pt x="7625751" y="1257330"/>
                </a:cubicBezTo>
                <a:cubicBezTo>
                  <a:pt x="7632884" y="1244847"/>
                  <a:pt x="7643274" y="1234524"/>
                  <a:pt x="7651631" y="1222825"/>
                </a:cubicBezTo>
                <a:cubicBezTo>
                  <a:pt x="7657657" y="1214389"/>
                  <a:pt x="7663132" y="1205572"/>
                  <a:pt x="7668883" y="1196946"/>
                </a:cubicBezTo>
                <a:cubicBezTo>
                  <a:pt x="7674634" y="1205572"/>
                  <a:pt x="7676300" y="1219547"/>
                  <a:pt x="7686136" y="1222825"/>
                </a:cubicBezTo>
                <a:cubicBezTo>
                  <a:pt x="7697384" y="1226574"/>
                  <a:pt x="7708786" y="1214198"/>
                  <a:pt x="7720642" y="1214198"/>
                </a:cubicBezTo>
                <a:cubicBezTo>
                  <a:pt x="7752402" y="1214198"/>
                  <a:pt x="7783902" y="1219949"/>
                  <a:pt x="7815532" y="1222825"/>
                </a:cubicBezTo>
                <a:cubicBezTo>
                  <a:pt x="7824159" y="1225700"/>
                  <a:pt x="7833279" y="1227384"/>
                  <a:pt x="7841412" y="1231451"/>
                </a:cubicBezTo>
                <a:cubicBezTo>
                  <a:pt x="7926568" y="1274028"/>
                  <a:pt x="7870924" y="1339544"/>
                  <a:pt x="7875917" y="1464364"/>
                </a:cubicBezTo>
                <a:cubicBezTo>
                  <a:pt x="7875112" y="1500592"/>
                  <a:pt x="7874712" y="1836316"/>
                  <a:pt x="7858664" y="1964696"/>
                </a:cubicBezTo>
                <a:cubicBezTo>
                  <a:pt x="7857536" y="1973719"/>
                  <a:pt x="7852913" y="1981949"/>
                  <a:pt x="7850038" y="1990576"/>
                </a:cubicBezTo>
                <a:cubicBezTo>
                  <a:pt x="7847163" y="2010704"/>
                  <a:pt x="7843033" y="2030693"/>
                  <a:pt x="7841412" y="2050961"/>
                </a:cubicBezTo>
                <a:cubicBezTo>
                  <a:pt x="7825050" y="2255486"/>
                  <a:pt x="7844909" y="2145615"/>
                  <a:pt x="7824159" y="2249368"/>
                </a:cubicBezTo>
                <a:cubicBezTo>
                  <a:pt x="7821283" y="2341383"/>
                  <a:pt x="7820501" y="2433487"/>
                  <a:pt x="7815532" y="2525413"/>
                </a:cubicBezTo>
                <a:cubicBezTo>
                  <a:pt x="7814741" y="2540054"/>
                  <a:pt x="7806906" y="2553884"/>
                  <a:pt x="7806906" y="2568546"/>
                </a:cubicBezTo>
                <a:cubicBezTo>
                  <a:pt x="7806906" y="2622958"/>
                  <a:pt x="7816737" y="2641172"/>
                  <a:pt x="7832785" y="2689315"/>
                </a:cubicBezTo>
                <a:cubicBezTo>
                  <a:pt x="7835661" y="2697942"/>
                  <a:pt x="7832785" y="2712320"/>
                  <a:pt x="7841412" y="2715195"/>
                </a:cubicBezTo>
                <a:lnTo>
                  <a:pt x="7867291" y="2723821"/>
                </a:lnTo>
                <a:cubicBezTo>
                  <a:pt x="7877713" y="2720347"/>
                  <a:pt x="7919168" y="2705795"/>
                  <a:pt x="7927676" y="2706568"/>
                </a:cubicBezTo>
                <a:cubicBezTo>
                  <a:pt x="7948524" y="2708463"/>
                  <a:pt x="7967933" y="2718070"/>
                  <a:pt x="7988061" y="2723821"/>
                </a:cubicBezTo>
                <a:cubicBezTo>
                  <a:pt x="7996399" y="2730491"/>
                  <a:pt x="8041696" y="2776554"/>
                  <a:pt x="8065698" y="2766953"/>
                </a:cubicBezTo>
                <a:cubicBezTo>
                  <a:pt x="8074141" y="2763576"/>
                  <a:pt x="8071449" y="2749700"/>
                  <a:pt x="8074325" y="2741074"/>
                </a:cubicBezTo>
                <a:cubicBezTo>
                  <a:pt x="8077694" y="2626523"/>
                  <a:pt x="8081119" y="2423235"/>
                  <a:pt x="8091578" y="2292500"/>
                </a:cubicBezTo>
                <a:cubicBezTo>
                  <a:pt x="8093199" y="2272232"/>
                  <a:pt x="8098181" y="2252347"/>
                  <a:pt x="8100204" y="2232115"/>
                </a:cubicBezTo>
                <a:cubicBezTo>
                  <a:pt x="8103935" y="2194810"/>
                  <a:pt x="8105955" y="2157353"/>
                  <a:pt x="8108831" y="2119972"/>
                </a:cubicBezTo>
                <a:cubicBezTo>
                  <a:pt x="8111706" y="1979074"/>
                  <a:pt x="8118839" y="1838199"/>
                  <a:pt x="8117457" y="1697278"/>
                </a:cubicBezTo>
                <a:cubicBezTo>
                  <a:pt x="8113393" y="1282778"/>
                  <a:pt x="8136131" y="1383793"/>
                  <a:pt x="8091578" y="1205572"/>
                </a:cubicBezTo>
                <a:cubicBezTo>
                  <a:pt x="8088702" y="984161"/>
                  <a:pt x="8091249" y="762612"/>
                  <a:pt x="8082951" y="541338"/>
                </a:cubicBezTo>
                <a:cubicBezTo>
                  <a:pt x="8082562" y="530978"/>
                  <a:pt x="8068426" y="525461"/>
                  <a:pt x="8065698" y="515459"/>
                </a:cubicBezTo>
                <a:cubicBezTo>
                  <a:pt x="8059598" y="493093"/>
                  <a:pt x="8061219" y="469256"/>
                  <a:pt x="8057072" y="446447"/>
                </a:cubicBezTo>
                <a:cubicBezTo>
                  <a:pt x="8055445" y="437501"/>
                  <a:pt x="8050651" y="429389"/>
                  <a:pt x="8048446" y="420568"/>
                </a:cubicBezTo>
                <a:cubicBezTo>
                  <a:pt x="8044890" y="406344"/>
                  <a:pt x="8043000" y="391749"/>
                  <a:pt x="8039819" y="377436"/>
                </a:cubicBezTo>
                <a:cubicBezTo>
                  <a:pt x="8037247" y="365862"/>
                  <a:pt x="8034068" y="354432"/>
                  <a:pt x="8031193" y="342930"/>
                </a:cubicBezTo>
                <a:cubicBezTo>
                  <a:pt x="8021073" y="-11243"/>
                  <a:pt x="8120378" y="70184"/>
                  <a:pt x="7988061" y="32379"/>
                </a:cubicBezTo>
                <a:cubicBezTo>
                  <a:pt x="7979318" y="29881"/>
                  <a:pt x="7970808" y="26628"/>
                  <a:pt x="7962181" y="23753"/>
                </a:cubicBezTo>
                <a:cubicBezTo>
                  <a:pt x="7904672" y="26628"/>
                  <a:pt x="7846790" y="25237"/>
                  <a:pt x="7789653" y="32379"/>
                </a:cubicBezTo>
                <a:cubicBezTo>
                  <a:pt x="7776893" y="33974"/>
                  <a:pt x="7768003" y="49326"/>
                  <a:pt x="7755147" y="49632"/>
                </a:cubicBezTo>
                <a:lnTo>
                  <a:pt x="7427344" y="41006"/>
                </a:lnTo>
                <a:cubicBezTo>
                  <a:pt x="7327058" y="46020"/>
                  <a:pt x="7098702" y="58259"/>
                  <a:pt x="7013276" y="58259"/>
                </a:cubicBezTo>
                <a:cubicBezTo>
                  <a:pt x="6947078" y="58259"/>
                  <a:pt x="6881004" y="52508"/>
                  <a:pt x="6814868" y="49632"/>
                </a:cubicBezTo>
                <a:cubicBezTo>
                  <a:pt x="6797615" y="46757"/>
                  <a:pt x="6780425" y="43480"/>
                  <a:pt x="6763110" y="41006"/>
                </a:cubicBezTo>
                <a:cubicBezTo>
                  <a:pt x="6740160" y="37727"/>
                  <a:pt x="6717078" y="35443"/>
                  <a:pt x="6694098" y="32379"/>
                </a:cubicBezTo>
                <a:lnTo>
                  <a:pt x="6633714" y="23753"/>
                </a:lnTo>
                <a:cubicBezTo>
                  <a:pt x="6622212" y="18002"/>
                  <a:pt x="6612060" y="6943"/>
                  <a:pt x="6599208" y="6500"/>
                </a:cubicBezTo>
                <a:cubicBezTo>
                  <a:pt x="6315985" y="-3266"/>
                  <a:pt x="6459191" y="-5252"/>
                  <a:pt x="6357668" y="23753"/>
                </a:cubicBezTo>
                <a:cubicBezTo>
                  <a:pt x="6346269" y="27010"/>
                  <a:pt x="6334736" y="29807"/>
                  <a:pt x="6323163" y="32379"/>
                </a:cubicBezTo>
                <a:cubicBezTo>
                  <a:pt x="6308850" y="35560"/>
                  <a:pt x="6294176" y="37148"/>
                  <a:pt x="6280031" y="41006"/>
                </a:cubicBezTo>
                <a:cubicBezTo>
                  <a:pt x="6262486" y="45791"/>
                  <a:pt x="6228272" y="58259"/>
                  <a:pt x="6228272" y="58259"/>
                </a:cubicBezTo>
                <a:cubicBezTo>
                  <a:pt x="6161897" y="54110"/>
                  <a:pt x="5963209" y="41006"/>
                  <a:pt x="5909095" y="41006"/>
                </a:cubicBezTo>
                <a:cubicBezTo>
                  <a:pt x="5857257" y="41006"/>
                  <a:pt x="5805635" y="48108"/>
                  <a:pt x="5753819" y="49632"/>
                </a:cubicBezTo>
                <a:lnTo>
                  <a:pt x="5322498" y="58259"/>
                </a:lnTo>
                <a:lnTo>
                  <a:pt x="5270740" y="66885"/>
                </a:lnTo>
                <a:cubicBezTo>
                  <a:pt x="5250644" y="69977"/>
                  <a:pt x="5230167" y="70940"/>
                  <a:pt x="5210355" y="75512"/>
                </a:cubicBezTo>
                <a:cubicBezTo>
                  <a:pt x="5192635" y="79601"/>
                  <a:pt x="5175850" y="87013"/>
                  <a:pt x="5158597" y="92764"/>
                </a:cubicBezTo>
                <a:lnTo>
                  <a:pt x="5132717" y="101391"/>
                </a:lnTo>
                <a:cubicBezTo>
                  <a:pt x="5124091" y="110017"/>
                  <a:pt x="5116210" y="119460"/>
                  <a:pt x="5106838" y="127270"/>
                </a:cubicBezTo>
                <a:cubicBezTo>
                  <a:pt x="5098873" y="133907"/>
                  <a:pt x="5086710" y="135897"/>
                  <a:pt x="5080959" y="144523"/>
                </a:cubicBezTo>
                <a:cubicBezTo>
                  <a:pt x="5046916" y="195587"/>
                  <a:pt x="5101380" y="169347"/>
                  <a:pt x="5046453" y="187655"/>
                </a:cubicBezTo>
                <a:cubicBezTo>
                  <a:pt x="5021007" y="204619"/>
                  <a:pt x="5015451" y="205880"/>
                  <a:pt x="4994695" y="230787"/>
                </a:cubicBezTo>
                <a:cubicBezTo>
                  <a:pt x="4988058" y="238752"/>
                  <a:pt x="4985244" y="249839"/>
                  <a:pt x="4977442" y="256666"/>
                </a:cubicBezTo>
                <a:cubicBezTo>
                  <a:pt x="4961837" y="270320"/>
                  <a:pt x="4925683" y="291172"/>
                  <a:pt x="4925683" y="291172"/>
                </a:cubicBezTo>
                <a:cubicBezTo>
                  <a:pt x="4886801" y="349497"/>
                  <a:pt x="4921782" y="311734"/>
                  <a:pt x="4796287" y="325678"/>
                </a:cubicBezTo>
                <a:cubicBezTo>
                  <a:pt x="4739059" y="332037"/>
                  <a:pt x="4770277" y="332180"/>
                  <a:pt x="4727276" y="342930"/>
                </a:cubicBezTo>
                <a:cubicBezTo>
                  <a:pt x="4713052" y="346486"/>
                  <a:pt x="4698368" y="348001"/>
                  <a:pt x="4684144" y="351557"/>
                </a:cubicBezTo>
                <a:cubicBezTo>
                  <a:pt x="4675322" y="353762"/>
                  <a:pt x="4667007" y="357685"/>
                  <a:pt x="4658264" y="360183"/>
                </a:cubicBezTo>
                <a:cubicBezTo>
                  <a:pt x="4646864" y="363440"/>
                  <a:pt x="4635261" y="365934"/>
                  <a:pt x="4623759" y="368810"/>
                </a:cubicBezTo>
                <a:cubicBezTo>
                  <a:pt x="4612257" y="377436"/>
                  <a:pt x="4598457" y="383644"/>
                  <a:pt x="4589253" y="394689"/>
                </a:cubicBezTo>
                <a:cubicBezTo>
                  <a:pt x="4583432" y="401674"/>
                  <a:pt x="4588026" y="415283"/>
                  <a:pt x="4580627" y="420568"/>
                </a:cubicBezTo>
                <a:cubicBezTo>
                  <a:pt x="4565828" y="431139"/>
                  <a:pt x="4528868" y="437821"/>
                  <a:pt x="4528868" y="437821"/>
                </a:cubicBezTo>
                <a:lnTo>
                  <a:pt x="4477110" y="472327"/>
                </a:lnTo>
                <a:lnTo>
                  <a:pt x="4451231" y="489579"/>
                </a:lnTo>
                <a:cubicBezTo>
                  <a:pt x="4439029" y="485512"/>
                  <a:pt x="4401676" y="472327"/>
                  <a:pt x="4390846" y="472327"/>
                </a:cubicBezTo>
                <a:cubicBezTo>
                  <a:pt x="4353354" y="472327"/>
                  <a:pt x="4316083" y="478078"/>
                  <a:pt x="4278702" y="480953"/>
                </a:cubicBezTo>
                <a:cubicBezTo>
                  <a:pt x="4168118" y="517813"/>
                  <a:pt x="4288699" y="480953"/>
                  <a:pt x="3994031" y="480953"/>
                </a:cubicBezTo>
                <a:cubicBezTo>
                  <a:pt x="3965133" y="480953"/>
                  <a:pt x="3936630" y="488171"/>
                  <a:pt x="3907766" y="489579"/>
                </a:cubicBezTo>
                <a:cubicBezTo>
                  <a:pt x="3818686" y="493924"/>
                  <a:pt x="3729487" y="495330"/>
                  <a:pt x="3640347" y="498206"/>
                </a:cubicBezTo>
                <a:cubicBezTo>
                  <a:pt x="3600091" y="495330"/>
                  <a:pt x="3558864" y="498823"/>
                  <a:pt x="3519578" y="489579"/>
                </a:cubicBezTo>
                <a:cubicBezTo>
                  <a:pt x="3507703" y="486785"/>
                  <a:pt x="3503849" y="470467"/>
                  <a:pt x="3493698" y="463700"/>
                </a:cubicBezTo>
                <a:cubicBezTo>
                  <a:pt x="3486132" y="458656"/>
                  <a:pt x="3476445" y="457949"/>
                  <a:pt x="3467819" y="455074"/>
                </a:cubicBezTo>
                <a:cubicBezTo>
                  <a:pt x="3459193" y="449323"/>
                  <a:pt x="3449271" y="445152"/>
                  <a:pt x="3441940" y="437821"/>
                </a:cubicBezTo>
                <a:cubicBezTo>
                  <a:pt x="3410116" y="405997"/>
                  <a:pt x="3441201" y="414324"/>
                  <a:pt x="3398808" y="386062"/>
                </a:cubicBezTo>
                <a:cubicBezTo>
                  <a:pt x="3391242" y="381018"/>
                  <a:pt x="3381672" y="379934"/>
                  <a:pt x="3372929" y="377436"/>
                </a:cubicBezTo>
                <a:cubicBezTo>
                  <a:pt x="3297133" y="355781"/>
                  <a:pt x="3374573" y="380861"/>
                  <a:pt x="3312544" y="360183"/>
                </a:cubicBezTo>
                <a:cubicBezTo>
                  <a:pt x="3281688" y="366355"/>
                  <a:pt x="3265743" y="363851"/>
                  <a:pt x="3243532" y="386062"/>
                </a:cubicBezTo>
                <a:cubicBezTo>
                  <a:pt x="3223029" y="406565"/>
                  <a:pt x="3217567" y="438081"/>
                  <a:pt x="3209027" y="463700"/>
                </a:cubicBezTo>
                <a:cubicBezTo>
                  <a:pt x="3196335" y="501776"/>
                  <a:pt x="3204464" y="481450"/>
                  <a:pt x="3183147" y="524085"/>
                </a:cubicBezTo>
                <a:cubicBezTo>
                  <a:pt x="3180272" y="544213"/>
                  <a:pt x="3179093" y="564658"/>
                  <a:pt x="3174521" y="584470"/>
                </a:cubicBezTo>
                <a:cubicBezTo>
                  <a:pt x="3168348" y="611219"/>
                  <a:pt x="3154691" y="646274"/>
                  <a:pt x="3140015" y="670734"/>
                </a:cubicBezTo>
                <a:cubicBezTo>
                  <a:pt x="3129347" y="688514"/>
                  <a:pt x="3112067" y="702822"/>
                  <a:pt x="3105510" y="722493"/>
                </a:cubicBezTo>
                <a:cubicBezTo>
                  <a:pt x="3081772" y="793706"/>
                  <a:pt x="3100701" y="755105"/>
                  <a:pt x="3062378" y="808757"/>
                </a:cubicBezTo>
                <a:cubicBezTo>
                  <a:pt x="3047912" y="829009"/>
                  <a:pt x="3041214" y="845870"/>
                  <a:pt x="3019246" y="860515"/>
                </a:cubicBezTo>
                <a:cubicBezTo>
                  <a:pt x="3011680" y="865559"/>
                  <a:pt x="3002425" y="868354"/>
                  <a:pt x="2993366" y="869142"/>
                </a:cubicBezTo>
                <a:cubicBezTo>
                  <a:pt x="2936001" y="874130"/>
                  <a:pt x="2878347" y="874893"/>
                  <a:pt x="2820838" y="877768"/>
                </a:cubicBezTo>
                <a:cubicBezTo>
                  <a:pt x="2751228" y="907601"/>
                  <a:pt x="2765568" y="894645"/>
                  <a:pt x="2708695" y="946779"/>
                </a:cubicBezTo>
                <a:cubicBezTo>
                  <a:pt x="2690709" y="963266"/>
                  <a:pt x="2680083" y="990822"/>
                  <a:pt x="2656936" y="998538"/>
                </a:cubicBezTo>
                <a:cubicBezTo>
                  <a:pt x="2597780" y="1018256"/>
                  <a:pt x="2671202" y="994971"/>
                  <a:pt x="2587925" y="1015791"/>
                </a:cubicBezTo>
                <a:cubicBezTo>
                  <a:pt x="2507631" y="1035865"/>
                  <a:pt x="2649593" y="1011909"/>
                  <a:pt x="2501661" y="1033044"/>
                </a:cubicBezTo>
                <a:cubicBezTo>
                  <a:pt x="2436835" y="1054651"/>
                  <a:pt x="2511235" y="1026663"/>
                  <a:pt x="2398144" y="1102055"/>
                </a:cubicBezTo>
                <a:cubicBezTo>
                  <a:pt x="2389517" y="1107806"/>
                  <a:pt x="2382100" y="1116029"/>
                  <a:pt x="2372264" y="1119308"/>
                </a:cubicBezTo>
                <a:cubicBezTo>
                  <a:pt x="2355671" y="1124839"/>
                  <a:pt x="2337759" y="1125059"/>
                  <a:pt x="2320506" y="1127934"/>
                </a:cubicBezTo>
                <a:cubicBezTo>
                  <a:pt x="2293375" y="1136978"/>
                  <a:pt x="2287209" y="1134748"/>
                  <a:pt x="2268747" y="1162440"/>
                </a:cubicBezTo>
                <a:cubicBezTo>
                  <a:pt x="2263703" y="1170006"/>
                  <a:pt x="2262996" y="1179693"/>
                  <a:pt x="2260121" y="1188319"/>
                </a:cubicBezTo>
                <a:cubicBezTo>
                  <a:pt x="2257246" y="1234327"/>
                  <a:pt x="2264159" y="1282018"/>
                  <a:pt x="2251495" y="1326342"/>
                </a:cubicBezTo>
                <a:cubicBezTo>
                  <a:pt x="2248647" y="1336311"/>
                  <a:pt x="2234888" y="1313726"/>
                  <a:pt x="2225615" y="1309089"/>
                </a:cubicBezTo>
                <a:cubicBezTo>
                  <a:pt x="2211765" y="1302164"/>
                  <a:pt x="2197066" y="1297044"/>
                  <a:pt x="2182483" y="1291836"/>
                </a:cubicBezTo>
                <a:cubicBezTo>
                  <a:pt x="2156793" y="1282661"/>
                  <a:pt x="2104846" y="1265957"/>
                  <a:pt x="2104846" y="1265957"/>
                </a:cubicBezTo>
                <a:cubicBezTo>
                  <a:pt x="2080531" y="1247721"/>
                  <a:pt x="2043681" y="1219088"/>
                  <a:pt x="2018581" y="1205572"/>
                </a:cubicBezTo>
                <a:cubicBezTo>
                  <a:pt x="1999300" y="1195190"/>
                  <a:pt x="1979127" y="1186133"/>
                  <a:pt x="1958197" y="1179693"/>
                </a:cubicBezTo>
                <a:cubicBezTo>
                  <a:pt x="1941479" y="1174549"/>
                  <a:pt x="1923691" y="1173942"/>
                  <a:pt x="1906438" y="1171066"/>
                </a:cubicBezTo>
                <a:cubicBezTo>
                  <a:pt x="1897812" y="1165315"/>
                  <a:pt x="1888524" y="1160450"/>
                  <a:pt x="1880559" y="1153813"/>
                </a:cubicBezTo>
                <a:cubicBezTo>
                  <a:pt x="1871187" y="1146003"/>
                  <a:pt x="1864607" y="1135025"/>
                  <a:pt x="1854680" y="1127934"/>
                </a:cubicBezTo>
                <a:cubicBezTo>
                  <a:pt x="1836025" y="1114609"/>
                  <a:pt x="1815415" y="1109095"/>
                  <a:pt x="1794295" y="1102055"/>
                </a:cubicBezTo>
                <a:cubicBezTo>
                  <a:pt x="1782793" y="1093429"/>
                  <a:pt x="1771488" y="1084533"/>
                  <a:pt x="1759789" y="1076176"/>
                </a:cubicBezTo>
                <a:cubicBezTo>
                  <a:pt x="1751353" y="1070150"/>
                  <a:pt x="1741782" y="1065670"/>
                  <a:pt x="1733910" y="1058923"/>
                </a:cubicBezTo>
                <a:cubicBezTo>
                  <a:pt x="1721560" y="1048337"/>
                  <a:pt x="1712417" y="1034177"/>
                  <a:pt x="1699404" y="1024417"/>
                </a:cubicBezTo>
                <a:cubicBezTo>
                  <a:pt x="1689116" y="1016701"/>
                  <a:pt x="1676139" y="1013409"/>
                  <a:pt x="1664898" y="1007164"/>
                </a:cubicBezTo>
                <a:cubicBezTo>
                  <a:pt x="1650241" y="999021"/>
                  <a:pt x="1635717" y="990585"/>
                  <a:pt x="1621766" y="981285"/>
                </a:cubicBezTo>
                <a:cubicBezTo>
                  <a:pt x="1609804" y="973310"/>
                  <a:pt x="1599829" y="962388"/>
                  <a:pt x="1587261" y="955406"/>
                </a:cubicBezTo>
                <a:cubicBezTo>
                  <a:pt x="1560681" y="940639"/>
                  <a:pt x="1538050" y="936633"/>
                  <a:pt x="1509623" y="929527"/>
                </a:cubicBezTo>
                <a:cubicBezTo>
                  <a:pt x="1480868" y="932402"/>
                  <a:pt x="1448729" y="924315"/>
                  <a:pt x="1423359" y="938153"/>
                </a:cubicBezTo>
                <a:cubicBezTo>
                  <a:pt x="1410487" y="945174"/>
                  <a:pt x="1420799" y="967937"/>
                  <a:pt x="1414732" y="981285"/>
                </a:cubicBezTo>
                <a:cubicBezTo>
                  <a:pt x="1406152" y="1000162"/>
                  <a:pt x="1389500" y="1014498"/>
                  <a:pt x="1380227" y="1033044"/>
                </a:cubicBezTo>
                <a:cubicBezTo>
                  <a:pt x="1374476" y="1044546"/>
                  <a:pt x="1368040" y="1055729"/>
                  <a:pt x="1362974" y="1067549"/>
                </a:cubicBezTo>
                <a:cubicBezTo>
                  <a:pt x="1359392" y="1075907"/>
                  <a:pt x="1359391" y="1085863"/>
                  <a:pt x="1354347" y="1093429"/>
                </a:cubicBezTo>
                <a:cubicBezTo>
                  <a:pt x="1347580" y="1103580"/>
                  <a:pt x="1336278" y="1109936"/>
                  <a:pt x="1328468" y="1119308"/>
                </a:cubicBezTo>
                <a:cubicBezTo>
                  <a:pt x="1321831" y="1127273"/>
                  <a:pt x="1316966" y="1136561"/>
                  <a:pt x="1311215" y="1145187"/>
                </a:cubicBezTo>
                <a:cubicBezTo>
                  <a:pt x="1296838" y="1142312"/>
                  <a:pt x="1281811" y="1141709"/>
                  <a:pt x="1268083" y="1136561"/>
                </a:cubicBezTo>
                <a:cubicBezTo>
                  <a:pt x="1232013" y="1123035"/>
                  <a:pt x="1194531" y="1058195"/>
                  <a:pt x="1181819" y="1041670"/>
                </a:cubicBezTo>
                <a:cubicBezTo>
                  <a:pt x="1173053" y="1030274"/>
                  <a:pt x="1162370" y="1020023"/>
                  <a:pt x="1155940" y="1007164"/>
                </a:cubicBezTo>
                <a:cubicBezTo>
                  <a:pt x="1134050" y="963386"/>
                  <a:pt x="1145820" y="983359"/>
                  <a:pt x="1121434" y="946779"/>
                </a:cubicBezTo>
                <a:lnTo>
                  <a:pt x="1095555" y="869142"/>
                </a:lnTo>
                <a:cubicBezTo>
                  <a:pt x="1092680" y="860515"/>
                  <a:pt x="1089135" y="852084"/>
                  <a:pt x="1086929" y="843262"/>
                </a:cubicBezTo>
                <a:cubicBezTo>
                  <a:pt x="1082107" y="823975"/>
                  <a:pt x="1069448" y="769597"/>
                  <a:pt x="1061049" y="756998"/>
                </a:cubicBezTo>
                <a:cubicBezTo>
                  <a:pt x="1049547" y="739745"/>
                  <a:pt x="1033101" y="724911"/>
                  <a:pt x="1026544" y="705240"/>
                </a:cubicBezTo>
                <a:lnTo>
                  <a:pt x="1009291" y="653481"/>
                </a:lnTo>
                <a:cubicBezTo>
                  <a:pt x="1034160" y="636902"/>
                  <a:pt x="1050659" y="628348"/>
                  <a:pt x="1069676" y="601723"/>
                </a:cubicBezTo>
                <a:cubicBezTo>
                  <a:pt x="1074961" y="594324"/>
                  <a:pt x="1075427" y="584470"/>
                  <a:pt x="1078302" y="575844"/>
                </a:cubicBezTo>
                <a:cubicBezTo>
                  <a:pt x="1075427" y="558591"/>
                  <a:pt x="1073470" y="541159"/>
                  <a:pt x="1069676" y="524085"/>
                </a:cubicBezTo>
                <a:cubicBezTo>
                  <a:pt x="1064600" y="501243"/>
                  <a:pt x="1054342" y="484792"/>
                  <a:pt x="1043797" y="463700"/>
                </a:cubicBezTo>
                <a:cubicBezTo>
                  <a:pt x="1027071" y="363354"/>
                  <a:pt x="1051787" y="449806"/>
                  <a:pt x="1009291" y="386062"/>
                </a:cubicBezTo>
                <a:cubicBezTo>
                  <a:pt x="1004247" y="378496"/>
                  <a:pt x="1004246" y="368541"/>
                  <a:pt x="1000664" y="360183"/>
                </a:cubicBezTo>
                <a:cubicBezTo>
                  <a:pt x="995589" y="348342"/>
                  <a:pt x="976988" y="310627"/>
                  <a:pt x="966159" y="299798"/>
                </a:cubicBezTo>
                <a:cubicBezTo>
                  <a:pt x="958828" y="292467"/>
                  <a:pt x="947611" y="289877"/>
                  <a:pt x="940280" y="282546"/>
                </a:cubicBezTo>
                <a:cubicBezTo>
                  <a:pt x="927261" y="269527"/>
                  <a:pt x="918159" y="253037"/>
                  <a:pt x="905774" y="239413"/>
                </a:cubicBezTo>
                <a:cubicBezTo>
                  <a:pt x="838151" y="165028"/>
                  <a:pt x="875338" y="207958"/>
                  <a:pt x="802257" y="153149"/>
                </a:cubicBezTo>
                <a:cubicBezTo>
                  <a:pt x="790755" y="144523"/>
                  <a:pt x="780611" y="133700"/>
                  <a:pt x="767751" y="127270"/>
                </a:cubicBezTo>
                <a:cubicBezTo>
                  <a:pt x="735430" y="111110"/>
                  <a:pt x="706941" y="108964"/>
                  <a:pt x="672861" y="101391"/>
                </a:cubicBezTo>
                <a:cubicBezTo>
                  <a:pt x="661287" y="98819"/>
                  <a:pt x="649755" y="96021"/>
                  <a:pt x="638355" y="92764"/>
                </a:cubicBezTo>
                <a:cubicBezTo>
                  <a:pt x="578364" y="75624"/>
                  <a:pt x="651598" y="94495"/>
                  <a:pt x="577970" y="66885"/>
                </a:cubicBezTo>
                <a:cubicBezTo>
                  <a:pt x="566869" y="62722"/>
                  <a:pt x="554864" y="61516"/>
                  <a:pt x="543464" y="58259"/>
                </a:cubicBezTo>
                <a:cubicBezTo>
                  <a:pt x="483233" y="41050"/>
                  <a:pt x="560267" y="55729"/>
                  <a:pt x="457200" y="41006"/>
                </a:cubicBezTo>
                <a:cubicBezTo>
                  <a:pt x="385313" y="43881"/>
                  <a:pt x="313189" y="43119"/>
                  <a:pt x="241540" y="49632"/>
                </a:cubicBezTo>
                <a:cubicBezTo>
                  <a:pt x="214783" y="52064"/>
                  <a:pt x="175436" y="65916"/>
                  <a:pt x="146649" y="75512"/>
                </a:cubicBezTo>
                <a:cubicBezTo>
                  <a:pt x="97566" y="124595"/>
                  <a:pt x="138590" y="74001"/>
                  <a:pt x="112144" y="144523"/>
                </a:cubicBezTo>
                <a:cubicBezTo>
                  <a:pt x="108504" y="154231"/>
                  <a:pt x="99528" y="161129"/>
                  <a:pt x="94891" y="170402"/>
                </a:cubicBezTo>
                <a:cubicBezTo>
                  <a:pt x="90824" y="178535"/>
                  <a:pt x="89140" y="187655"/>
                  <a:pt x="86264" y="196281"/>
                </a:cubicBezTo>
                <a:cubicBezTo>
                  <a:pt x="83389" y="230787"/>
                  <a:pt x="80773" y="265315"/>
                  <a:pt x="77638" y="299798"/>
                </a:cubicBezTo>
                <a:cubicBezTo>
                  <a:pt x="72027" y="361524"/>
                  <a:pt x="67152" y="402797"/>
                  <a:pt x="60385" y="463700"/>
                </a:cubicBezTo>
                <a:cubicBezTo>
                  <a:pt x="55867" y="626358"/>
                  <a:pt x="56432" y="750696"/>
                  <a:pt x="43132" y="903647"/>
                </a:cubicBezTo>
                <a:cubicBezTo>
                  <a:pt x="41124" y="926743"/>
                  <a:pt x="37381" y="949655"/>
                  <a:pt x="34506" y="972659"/>
                </a:cubicBezTo>
                <a:cubicBezTo>
                  <a:pt x="31631" y="1090553"/>
                  <a:pt x="31116" y="1208529"/>
                  <a:pt x="25880" y="1326342"/>
                </a:cubicBezTo>
                <a:cubicBezTo>
                  <a:pt x="25354" y="1338186"/>
                  <a:pt x="19374" y="1349183"/>
                  <a:pt x="17253" y="1360847"/>
                </a:cubicBezTo>
                <a:cubicBezTo>
                  <a:pt x="1392" y="1448080"/>
                  <a:pt x="17717" y="1393962"/>
                  <a:pt x="0" y="1447112"/>
                </a:cubicBezTo>
                <a:cubicBezTo>
                  <a:pt x="4312" y="1472984"/>
                  <a:pt x="10691" y="1527845"/>
                  <a:pt x="25880" y="1550629"/>
                </a:cubicBezTo>
                <a:lnTo>
                  <a:pt x="43132" y="1576508"/>
                </a:lnTo>
                <a:cubicBezTo>
                  <a:pt x="52465" y="1725830"/>
                  <a:pt x="6435" y="1709287"/>
                  <a:pt x="103517" y="1723157"/>
                </a:cubicBezTo>
                <a:cubicBezTo>
                  <a:pt x="106364" y="1723564"/>
                  <a:pt x="109268" y="1723157"/>
                  <a:pt x="112144" y="1723157"/>
                </a:cubicBezTo>
              </a:path>
            </a:pathLst>
          </a:cu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CH"/>
          </a:p>
        </p:txBody>
      </p:sp>
      <p:sp>
        <p:nvSpPr>
          <p:cNvPr id="7" name="Forme libre 6"/>
          <p:cNvSpPr/>
          <p:nvPr/>
        </p:nvSpPr>
        <p:spPr>
          <a:xfrm>
            <a:off x="509588" y="866775"/>
            <a:ext cx="3363912" cy="5229225"/>
          </a:xfrm>
          <a:custGeom>
            <a:avLst/>
            <a:gdLst>
              <a:gd name="connsiteX0" fmla="*/ 3347050 w 3365178"/>
              <a:gd name="connsiteY0" fmla="*/ 4771424 h 5228624"/>
              <a:gd name="connsiteX1" fmla="*/ 3303917 w 3365178"/>
              <a:gd name="connsiteY1" fmla="*/ 4728292 h 5228624"/>
              <a:gd name="connsiteX2" fmla="*/ 3278038 w 3365178"/>
              <a:gd name="connsiteY2" fmla="*/ 4581643 h 5228624"/>
              <a:gd name="connsiteX3" fmla="*/ 3260785 w 3365178"/>
              <a:gd name="connsiteY3" fmla="*/ 4538511 h 5228624"/>
              <a:gd name="connsiteX4" fmla="*/ 3217653 w 3365178"/>
              <a:gd name="connsiteY4" fmla="*/ 4460873 h 5228624"/>
              <a:gd name="connsiteX5" fmla="*/ 3183148 w 3365178"/>
              <a:gd name="connsiteY5" fmla="*/ 4340103 h 5228624"/>
              <a:gd name="connsiteX6" fmla="*/ 3157268 w 3365178"/>
              <a:gd name="connsiteY6" fmla="*/ 4288345 h 5228624"/>
              <a:gd name="connsiteX7" fmla="*/ 3140016 w 3365178"/>
              <a:gd name="connsiteY7" fmla="*/ 4262465 h 5228624"/>
              <a:gd name="connsiteX8" fmla="*/ 3122763 w 3365178"/>
              <a:gd name="connsiteY8" fmla="*/ 4202081 h 5228624"/>
              <a:gd name="connsiteX9" fmla="*/ 3105510 w 3365178"/>
              <a:gd name="connsiteY9" fmla="*/ 4150322 h 5228624"/>
              <a:gd name="connsiteX10" fmla="*/ 3019246 w 3365178"/>
              <a:gd name="connsiteY10" fmla="*/ 4055431 h 5228624"/>
              <a:gd name="connsiteX11" fmla="*/ 2958861 w 3365178"/>
              <a:gd name="connsiteY11" fmla="*/ 4012299 h 5228624"/>
              <a:gd name="connsiteX12" fmla="*/ 2907102 w 3365178"/>
              <a:gd name="connsiteY12" fmla="*/ 3960541 h 5228624"/>
              <a:gd name="connsiteX13" fmla="*/ 2872597 w 3365178"/>
              <a:gd name="connsiteY13" fmla="*/ 3908782 h 5228624"/>
              <a:gd name="connsiteX14" fmla="*/ 2855344 w 3365178"/>
              <a:gd name="connsiteY14" fmla="*/ 3762133 h 5228624"/>
              <a:gd name="connsiteX15" fmla="*/ 2846717 w 3365178"/>
              <a:gd name="connsiteY15" fmla="*/ 3736254 h 5228624"/>
              <a:gd name="connsiteX16" fmla="*/ 2838091 w 3365178"/>
              <a:gd name="connsiteY16" fmla="*/ 3693122 h 5228624"/>
              <a:gd name="connsiteX17" fmla="*/ 2794959 w 3365178"/>
              <a:gd name="connsiteY17" fmla="*/ 3641364 h 5228624"/>
              <a:gd name="connsiteX18" fmla="*/ 2769080 w 3365178"/>
              <a:gd name="connsiteY18" fmla="*/ 3589605 h 5228624"/>
              <a:gd name="connsiteX19" fmla="*/ 2743200 w 3365178"/>
              <a:gd name="connsiteY19" fmla="*/ 3580979 h 5228624"/>
              <a:gd name="connsiteX20" fmla="*/ 2717321 w 3365178"/>
              <a:gd name="connsiteY20" fmla="*/ 3563726 h 5228624"/>
              <a:gd name="connsiteX21" fmla="*/ 2691442 w 3365178"/>
              <a:gd name="connsiteY21" fmla="*/ 3555099 h 5228624"/>
              <a:gd name="connsiteX22" fmla="*/ 2674189 w 3365178"/>
              <a:gd name="connsiteY22" fmla="*/ 3529220 h 5228624"/>
              <a:gd name="connsiteX23" fmla="*/ 2648310 w 3365178"/>
              <a:gd name="connsiteY23" fmla="*/ 3511967 h 5228624"/>
              <a:gd name="connsiteX24" fmla="*/ 2639684 w 3365178"/>
              <a:gd name="connsiteY24" fmla="*/ 3486088 h 5228624"/>
              <a:gd name="connsiteX25" fmla="*/ 2622431 w 3365178"/>
              <a:gd name="connsiteY25" fmla="*/ 3451582 h 5228624"/>
              <a:gd name="connsiteX26" fmla="*/ 2622431 w 3365178"/>
              <a:gd name="connsiteY26" fmla="*/ 3434330 h 5228624"/>
              <a:gd name="connsiteX27" fmla="*/ 2631057 w 3365178"/>
              <a:gd name="connsiteY27" fmla="*/ 3408450 h 5228624"/>
              <a:gd name="connsiteX28" fmla="*/ 2622431 w 3365178"/>
              <a:gd name="connsiteY28" fmla="*/ 3296307 h 5228624"/>
              <a:gd name="connsiteX29" fmla="*/ 2613804 w 3365178"/>
              <a:gd name="connsiteY29" fmla="*/ 3270428 h 5228624"/>
              <a:gd name="connsiteX30" fmla="*/ 2553419 w 3365178"/>
              <a:gd name="connsiteY30" fmla="*/ 3210043 h 5228624"/>
              <a:gd name="connsiteX31" fmla="*/ 2553419 w 3365178"/>
              <a:gd name="connsiteY31" fmla="*/ 3149658 h 5228624"/>
              <a:gd name="connsiteX32" fmla="*/ 2544793 w 3365178"/>
              <a:gd name="connsiteY32" fmla="*/ 3046141 h 5228624"/>
              <a:gd name="connsiteX33" fmla="*/ 2510287 w 3365178"/>
              <a:gd name="connsiteY33" fmla="*/ 2994382 h 5228624"/>
              <a:gd name="connsiteX34" fmla="*/ 2493034 w 3365178"/>
              <a:gd name="connsiteY34" fmla="*/ 2864986 h 5228624"/>
              <a:gd name="connsiteX35" fmla="*/ 2475782 w 3365178"/>
              <a:gd name="connsiteY35" fmla="*/ 2795975 h 5228624"/>
              <a:gd name="connsiteX36" fmla="*/ 2458529 w 3365178"/>
              <a:gd name="connsiteY36" fmla="*/ 2735590 h 5228624"/>
              <a:gd name="connsiteX37" fmla="*/ 2484408 w 3365178"/>
              <a:gd name="connsiteY37" fmla="*/ 2640699 h 5228624"/>
              <a:gd name="connsiteX38" fmla="*/ 2475782 w 3365178"/>
              <a:gd name="connsiteY38" fmla="*/ 2580314 h 5228624"/>
              <a:gd name="connsiteX39" fmla="*/ 2441276 w 3365178"/>
              <a:gd name="connsiteY39" fmla="*/ 2528556 h 5228624"/>
              <a:gd name="connsiteX40" fmla="*/ 2432650 w 3365178"/>
              <a:gd name="connsiteY40" fmla="*/ 2502677 h 5228624"/>
              <a:gd name="connsiteX41" fmla="*/ 2380891 w 3365178"/>
              <a:gd name="connsiteY41" fmla="*/ 2459545 h 5228624"/>
              <a:gd name="connsiteX42" fmla="*/ 2346385 w 3365178"/>
              <a:gd name="connsiteY42" fmla="*/ 2407786 h 5228624"/>
              <a:gd name="connsiteX43" fmla="*/ 2320506 w 3365178"/>
              <a:gd name="connsiteY43" fmla="*/ 2373281 h 5228624"/>
              <a:gd name="connsiteX44" fmla="*/ 2277374 w 3365178"/>
              <a:gd name="connsiteY44" fmla="*/ 2321522 h 5228624"/>
              <a:gd name="connsiteX45" fmla="*/ 2268748 w 3365178"/>
              <a:gd name="connsiteY45" fmla="*/ 2278390 h 5228624"/>
              <a:gd name="connsiteX46" fmla="*/ 2234242 w 3365178"/>
              <a:gd name="connsiteY46" fmla="*/ 2243884 h 5228624"/>
              <a:gd name="connsiteX47" fmla="*/ 2225616 w 3365178"/>
              <a:gd name="connsiteY47" fmla="*/ 2200752 h 5228624"/>
              <a:gd name="connsiteX48" fmla="*/ 2191110 w 3365178"/>
              <a:gd name="connsiteY48" fmla="*/ 2123114 h 5228624"/>
              <a:gd name="connsiteX49" fmla="*/ 2182484 w 3365178"/>
              <a:gd name="connsiteY49" fmla="*/ 2079982 h 5228624"/>
              <a:gd name="connsiteX50" fmla="*/ 2173857 w 3365178"/>
              <a:gd name="connsiteY50" fmla="*/ 2028224 h 5228624"/>
              <a:gd name="connsiteX51" fmla="*/ 2165231 w 3365178"/>
              <a:gd name="connsiteY51" fmla="*/ 2002345 h 5228624"/>
              <a:gd name="connsiteX52" fmla="*/ 2156604 w 3365178"/>
              <a:gd name="connsiteY52" fmla="*/ 1967839 h 5228624"/>
              <a:gd name="connsiteX53" fmla="*/ 2165231 w 3365178"/>
              <a:gd name="connsiteY53" fmla="*/ 1872948 h 5228624"/>
              <a:gd name="connsiteX54" fmla="*/ 2182484 w 3365178"/>
              <a:gd name="connsiteY54" fmla="*/ 1812564 h 5228624"/>
              <a:gd name="connsiteX55" fmla="*/ 2191110 w 3365178"/>
              <a:gd name="connsiteY55" fmla="*/ 1743552 h 5228624"/>
              <a:gd name="connsiteX56" fmla="*/ 2208363 w 3365178"/>
              <a:gd name="connsiteY56" fmla="*/ 1691794 h 5228624"/>
              <a:gd name="connsiteX57" fmla="*/ 2216989 w 3365178"/>
              <a:gd name="connsiteY57" fmla="*/ 1648662 h 5228624"/>
              <a:gd name="connsiteX58" fmla="*/ 2225616 w 3365178"/>
              <a:gd name="connsiteY58" fmla="*/ 1510639 h 5228624"/>
              <a:gd name="connsiteX59" fmla="*/ 2242868 w 3365178"/>
              <a:gd name="connsiteY59" fmla="*/ 1458881 h 5228624"/>
              <a:gd name="connsiteX60" fmla="*/ 2251495 w 3365178"/>
              <a:gd name="connsiteY60" fmla="*/ 1415748 h 5228624"/>
              <a:gd name="connsiteX61" fmla="*/ 2242868 w 3365178"/>
              <a:gd name="connsiteY61" fmla="*/ 1277726 h 5228624"/>
              <a:gd name="connsiteX62" fmla="*/ 2216989 w 3365178"/>
              <a:gd name="connsiteY62" fmla="*/ 1269099 h 5228624"/>
              <a:gd name="connsiteX63" fmla="*/ 2191110 w 3365178"/>
              <a:gd name="connsiteY63" fmla="*/ 1251847 h 5228624"/>
              <a:gd name="connsiteX64" fmla="*/ 2139351 w 3365178"/>
              <a:gd name="connsiteY64" fmla="*/ 1234594 h 5228624"/>
              <a:gd name="connsiteX65" fmla="*/ 2104846 w 3365178"/>
              <a:gd name="connsiteY65" fmla="*/ 1208714 h 5228624"/>
              <a:gd name="connsiteX66" fmla="*/ 2096219 w 3365178"/>
              <a:gd name="connsiteY66" fmla="*/ 1182835 h 5228624"/>
              <a:gd name="connsiteX67" fmla="*/ 2044461 w 3365178"/>
              <a:gd name="connsiteY67" fmla="*/ 1131077 h 5228624"/>
              <a:gd name="connsiteX68" fmla="*/ 2001329 w 3365178"/>
              <a:gd name="connsiteY68" fmla="*/ 1087945 h 5228624"/>
              <a:gd name="connsiteX69" fmla="*/ 1984076 w 3365178"/>
              <a:gd name="connsiteY69" fmla="*/ 1062065 h 5228624"/>
              <a:gd name="connsiteX70" fmla="*/ 1958197 w 3365178"/>
              <a:gd name="connsiteY70" fmla="*/ 1044813 h 5228624"/>
              <a:gd name="connsiteX71" fmla="*/ 1932317 w 3365178"/>
              <a:gd name="connsiteY71" fmla="*/ 1018933 h 5228624"/>
              <a:gd name="connsiteX72" fmla="*/ 1906438 w 3365178"/>
              <a:gd name="connsiteY72" fmla="*/ 1001681 h 5228624"/>
              <a:gd name="connsiteX73" fmla="*/ 1828800 w 3365178"/>
              <a:gd name="connsiteY73" fmla="*/ 941296 h 5228624"/>
              <a:gd name="connsiteX74" fmla="*/ 1777042 w 3365178"/>
              <a:gd name="connsiteY74" fmla="*/ 924043 h 5228624"/>
              <a:gd name="connsiteX75" fmla="*/ 1742536 w 3365178"/>
              <a:gd name="connsiteY75" fmla="*/ 906790 h 5228624"/>
              <a:gd name="connsiteX76" fmla="*/ 1690778 w 3365178"/>
              <a:gd name="connsiteY76" fmla="*/ 889537 h 5228624"/>
              <a:gd name="connsiteX77" fmla="*/ 1656272 w 3365178"/>
              <a:gd name="connsiteY77" fmla="*/ 872284 h 5228624"/>
              <a:gd name="connsiteX78" fmla="*/ 1604514 w 3365178"/>
              <a:gd name="connsiteY78" fmla="*/ 855031 h 5228624"/>
              <a:gd name="connsiteX79" fmla="*/ 1518250 w 3365178"/>
              <a:gd name="connsiteY79" fmla="*/ 872284 h 5228624"/>
              <a:gd name="connsiteX80" fmla="*/ 1466491 w 3365178"/>
              <a:gd name="connsiteY80" fmla="*/ 906790 h 5228624"/>
              <a:gd name="connsiteX81" fmla="*/ 1440612 w 3365178"/>
              <a:gd name="connsiteY81" fmla="*/ 924043 h 5228624"/>
              <a:gd name="connsiteX82" fmla="*/ 1431985 w 3365178"/>
              <a:gd name="connsiteY82" fmla="*/ 949922 h 5228624"/>
              <a:gd name="connsiteX83" fmla="*/ 1380227 w 3365178"/>
              <a:gd name="connsiteY83" fmla="*/ 1010307 h 5228624"/>
              <a:gd name="connsiteX84" fmla="*/ 1371600 w 3365178"/>
              <a:gd name="connsiteY84" fmla="*/ 1036186 h 5228624"/>
              <a:gd name="connsiteX85" fmla="*/ 1345721 w 3365178"/>
              <a:gd name="connsiteY85" fmla="*/ 1044813 h 5228624"/>
              <a:gd name="connsiteX86" fmla="*/ 1285336 w 3365178"/>
              <a:gd name="connsiteY86" fmla="*/ 1027560 h 5228624"/>
              <a:gd name="connsiteX87" fmla="*/ 1276710 w 3365178"/>
              <a:gd name="connsiteY87" fmla="*/ 1001681 h 5228624"/>
              <a:gd name="connsiteX88" fmla="*/ 1233578 w 3365178"/>
              <a:gd name="connsiteY88" fmla="*/ 949922 h 5228624"/>
              <a:gd name="connsiteX89" fmla="*/ 1224951 w 3365178"/>
              <a:gd name="connsiteY89" fmla="*/ 924043 h 5228624"/>
              <a:gd name="connsiteX90" fmla="*/ 1190446 w 3365178"/>
              <a:gd name="connsiteY90" fmla="*/ 872284 h 5228624"/>
              <a:gd name="connsiteX91" fmla="*/ 1155940 w 3365178"/>
              <a:gd name="connsiteY91" fmla="*/ 811899 h 5228624"/>
              <a:gd name="connsiteX92" fmla="*/ 1130061 w 3365178"/>
              <a:gd name="connsiteY92" fmla="*/ 751514 h 5228624"/>
              <a:gd name="connsiteX93" fmla="*/ 1095555 w 3365178"/>
              <a:gd name="connsiteY93" fmla="*/ 699756 h 5228624"/>
              <a:gd name="connsiteX94" fmla="*/ 1086929 w 3365178"/>
              <a:gd name="connsiteY94" fmla="*/ 656624 h 5228624"/>
              <a:gd name="connsiteX95" fmla="*/ 1078302 w 3365178"/>
              <a:gd name="connsiteY95" fmla="*/ 587613 h 5228624"/>
              <a:gd name="connsiteX96" fmla="*/ 1052423 w 3365178"/>
              <a:gd name="connsiteY96" fmla="*/ 561733 h 5228624"/>
              <a:gd name="connsiteX97" fmla="*/ 1035170 w 3365178"/>
              <a:gd name="connsiteY97" fmla="*/ 501348 h 5228624"/>
              <a:gd name="connsiteX98" fmla="*/ 1026544 w 3365178"/>
              <a:gd name="connsiteY98" fmla="*/ 440964 h 5228624"/>
              <a:gd name="connsiteX99" fmla="*/ 1017917 w 3365178"/>
              <a:gd name="connsiteY99" fmla="*/ 406458 h 5228624"/>
              <a:gd name="connsiteX100" fmla="*/ 1000665 w 3365178"/>
              <a:gd name="connsiteY100" fmla="*/ 320194 h 5228624"/>
              <a:gd name="connsiteX101" fmla="*/ 983412 w 3365178"/>
              <a:gd name="connsiteY101" fmla="*/ 259809 h 5228624"/>
              <a:gd name="connsiteX102" fmla="*/ 923027 w 3365178"/>
              <a:gd name="connsiteY102" fmla="*/ 173545 h 5228624"/>
              <a:gd name="connsiteX103" fmla="*/ 905774 w 3365178"/>
              <a:gd name="connsiteY103" fmla="*/ 147665 h 5228624"/>
              <a:gd name="connsiteX104" fmla="*/ 802257 w 3365178"/>
              <a:gd name="connsiteY104" fmla="*/ 61401 h 5228624"/>
              <a:gd name="connsiteX105" fmla="*/ 767751 w 3365178"/>
              <a:gd name="connsiteY105" fmla="*/ 44148 h 5228624"/>
              <a:gd name="connsiteX106" fmla="*/ 724619 w 3365178"/>
              <a:gd name="connsiteY106" fmla="*/ 35522 h 5228624"/>
              <a:gd name="connsiteX107" fmla="*/ 465827 w 3365178"/>
              <a:gd name="connsiteY107" fmla="*/ 18269 h 5228624"/>
              <a:gd name="connsiteX108" fmla="*/ 267419 w 3365178"/>
              <a:gd name="connsiteY108" fmla="*/ 18269 h 5228624"/>
              <a:gd name="connsiteX109" fmla="*/ 198408 w 3365178"/>
              <a:gd name="connsiteY109" fmla="*/ 52775 h 5228624"/>
              <a:gd name="connsiteX110" fmla="*/ 146650 w 3365178"/>
              <a:gd name="connsiteY110" fmla="*/ 87281 h 5228624"/>
              <a:gd name="connsiteX111" fmla="*/ 129397 w 3365178"/>
              <a:gd name="connsiteY111" fmla="*/ 121786 h 5228624"/>
              <a:gd name="connsiteX112" fmla="*/ 103517 w 3365178"/>
              <a:gd name="connsiteY112" fmla="*/ 156292 h 5228624"/>
              <a:gd name="connsiteX113" fmla="*/ 86265 w 3365178"/>
              <a:gd name="connsiteY113" fmla="*/ 182171 h 5228624"/>
              <a:gd name="connsiteX114" fmla="*/ 60385 w 3365178"/>
              <a:gd name="connsiteY114" fmla="*/ 242556 h 5228624"/>
              <a:gd name="connsiteX115" fmla="*/ 51759 w 3365178"/>
              <a:gd name="connsiteY115" fmla="*/ 277062 h 5228624"/>
              <a:gd name="connsiteX116" fmla="*/ 34506 w 3365178"/>
              <a:gd name="connsiteY116" fmla="*/ 328820 h 5228624"/>
              <a:gd name="connsiteX117" fmla="*/ 25880 w 3365178"/>
              <a:gd name="connsiteY117" fmla="*/ 354699 h 5228624"/>
              <a:gd name="connsiteX118" fmla="*/ 17253 w 3365178"/>
              <a:gd name="connsiteY118" fmla="*/ 380579 h 5228624"/>
              <a:gd name="connsiteX119" fmla="*/ 0 w 3365178"/>
              <a:gd name="connsiteY119" fmla="*/ 458216 h 5228624"/>
              <a:gd name="connsiteX120" fmla="*/ 8627 w 3365178"/>
              <a:gd name="connsiteY120" fmla="*/ 630745 h 5228624"/>
              <a:gd name="connsiteX121" fmla="*/ 17253 w 3365178"/>
              <a:gd name="connsiteY121" fmla="*/ 656624 h 5228624"/>
              <a:gd name="connsiteX122" fmla="*/ 25880 w 3365178"/>
              <a:gd name="connsiteY122" fmla="*/ 691130 h 5228624"/>
              <a:gd name="connsiteX123" fmla="*/ 34506 w 3365178"/>
              <a:gd name="connsiteY123" fmla="*/ 803273 h 5228624"/>
              <a:gd name="connsiteX124" fmla="*/ 43133 w 3365178"/>
              <a:gd name="connsiteY124" fmla="*/ 898164 h 5228624"/>
              <a:gd name="connsiteX125" fmla="*/ 60385 w 3365178"/>
              <a:gd name="connsiteY125" fmla="*/ 1631409 h 5228624"/>
              <a:gd name="connsiteX126" fmla="*/ 86265 w 3365178"/>
              <a:gd name="connsiteY126" fmla="*/ 1760805 h 5228624"/>
              <a:gd name="connsiteX127" fmla="*/ 103517 w 3365178"/>
              <a:gd name="connsiteY127" fmla="*/ 1786684 h 5228624"/>
              <a:gd name="connsiteX128" fmla="*/ 129397 w 3365178"/>
              <a:gd name="connsiteY128" fmla="*/ 1795311 h 5228624"/>
              <a:gd name="connsiteX129" fmla="*/ 163902 w 3365178"/>
              <a:gd name="connsiteY129" fmla="*/ 1821190 h 5228624"/>
              <a:gd name="connsiteX130" fmla="*/ 215661 w 3365178"/>
              <a:gd name="connsiteY130" fmla="*/ 1864322 h 5228624"/>
              <a:gd name="connsiteX131" fmla="*/ 310551 w 3365178"/>
              <a:gd name="connsiteY131" fmla="*/ 1881575 h 5228624"/>
              <a:gd name="connsiteX132" fmla="*/ 336431 w 3365178"/>
              <a:gd name="connsiteY132" fmla="*/ 1898828 h 5228624"/>
              <a:gd name="connsiteX133" fmla="*/ 405442 w 3365178"/>
              <a:gd name="connsiteY133" fmla="*/ 1933333 h 5228624"/>
              <a:gd name="connsiteX134" fmla="*/ 431321 w 3365178"/>
              <a:gd name="connsiteY134" fmla="*/ 1967839 h 5228624"/>
              <a:gd name="connsiteX135" fmla="*/ 491706 w 3365178"/>
              <a:gd name="connsiteY135" fmla="*/ 2028224 h 5228624"/>
              <a:gd name="connsiteX136" fmla="*/ 508959 w 3365178"/>
              <a:gd name="connsiteY136" fmla="*/ 2088609 h 5228624"/>
              <a:gd name="connsiteX137" fmla="*/ 526212 w 3365178"/>
              <a:gd name="connsiteY137" fmla="*/ 2174873 h 5228624"/>
              <a:gd name="connsiteX138" fmla="*/ 552091 w 3365178"/>
              <a:gd name="connsiteY138" fmla="*/ 2200752 h 5228624"/>
              <a:gd name="connsiteX139" fmla="*/ 534838 w 3365178"/>
              <a:gd name="connsiteY139" fmla="*/ 2623447 h 5228624"/>
              <a:gd name="connsiteX140" fmla="*/ 500333 w 3365178"/>
              <a:gd name="connsiteY140" fmla="*/ 2701084 h 5228624"/>
              <a:gd name="connsiteX141" fmla="*/ 474453 w 3365178"/>
              <a:gd name="connsiteY141" fmla="*/ 2787348 h 5228624"/>
              <a:gd name="connsiteX142" fmla="*/ 457200 w 3365178"/>
              <a:gd name="connsiteY142" fmla="*/ 2933998 h 5228624"/>
              <a:gd name="connsiteX143" fmla="*/ 448574 w 3365178"/>
              <a:gd name="connsiteY143" fmla="*/ 2959877 h 5228624"/>
              <a:gd name="connsiteX144" fmla="*/ 439948 w 3365178"/>
              <a:gd name="connsiteY144" fmla="*/ 3080647 h 5228624"/>
              <a:gd name="connsiteX145" fmla="*/ 431321 w 3365178"/>
              <a:gd name="connsiteY145" fmla="*/ 3106526 h 5228624"/>
              <a:gd name="connsiteX146" fmla="*/ 422695 w 3365178"/>
              <a:gd name="connsiteY146" fmla="*/ 3158284 h 5228624"/>
              <a:gd name="connsiteX147" fmla="*/ 422695 w 3365178"/>
              <a:gd name="connsiteY147" fmla="*/ 3399824 h 5228624"/>
              <a:gd name="connsiteX148" fmla="*/ 448574 w 3365178"/>
              <a:gd name="connsiteY148" fmla="*/ 3408450 h 5228624"/>
              <a:gd name="connsiteX149" fmla="*/ 552091 w 3365178"/>
              <a:gd name="connsiteY149" fmla="*/ 3425703 h 5228624"/>
              <a:gd name="connsiteX150" fmla="*/ 655608 w 3365178"/>
              <a:gd name="connsiteY150" fmla="*/ 3460209 h 5228624"/>
              <a:gd name="connsiteX151" fmla="*/ 681487 w 3365178"/>
              <a:gd name="connsiteY151" fmla="*/ 3468835 h 5228624"/>
              <a:gd name="connsiteX152" fmla="*/ 707367 w 3365178"/>
              <a:gd name="connsiteY152" fmla="*/ 3477462 h 5228624"/>
              <a:gd name="connsiteX153" fmla="*/ 724619 w 3365178"/>
              <a:gd name="connsiteY153" fmla="*/ 3529220 h 5228624"/>
              <a:gd name="connsiteX154" fmla="*/ 741872 w 3365178"/>
              <a:gd name="connsiteY154" fmla="*/ 3563726 h 5228624"/>
              <a:gd name="connsiteX155" fmla="*/ 767751 w 3365178"/>
              <a:gd name="connsiteY155" fmla="*/ 3632737 h 5228624"/>
              <a:gd name="connsiteX156" fmla="*/ 759125 w 3365178"/>
              <a:gd name="connsiteY156" fmla="*/ 3693122 h 5228624"/>
              <a:gd name="connsiteX157" fmla="*/ 741872 w 3365178"/>
              <a:gd name="connsiteY157" fmla="*/ 3727628 h 5228624"/>
              <a:gd name="connsiteX158" fmla="*/ 715993 w 3365178"/>
              <a:gd name="connsiteY158" fmla="*/ 3779386 h 5228624"/>
              <a:gd name="connsiteX159" fmla="*/ 715993 w 3365178"/>
              <a:gd name="connsiteY159" fmla="*/ 3882903 h 5228624"/>
              <a:gd name="connsiteX160" fmla="*/ 724619 w 3365178"/>
              <a:gd name="connsiteY160" fmla="*/ 3917409 h 5228624"/>
              <a:gd name="connsiteX161" fmla="*/ 776378 w 3365178"/>
              <a:gd name="connsiteY161" fmla="*/ 3926035 h 5228624"/>
              <a:gd name="connsiteX162" fmla="*/ 845389 w 3365178"/>
              <a:gd name="connsiteY162" fmla="*/ 3943288 h 5228624"/>
              <a:gd name="connsiteX163" fmla="*/ 871268 w 3365178"/>
              <a:gd name="connsiteY163" fmla="*/ 3960541 h 5228624"/>
              <a:gd name="connsiteX164" fmla="*/ 897148 w 3365178"/>
              <a:gd name="connsiteY164" fmla="*/ 3986420 h 5228624"/>
              <a:gd name="connsiteX165" fmla="*/ 948906 w 3365178"/>
              <a:gd name="connsiteY165" fmla="*/ 4003673 h 5228624"/>
              <a:gd name="connsiteX166" fmla="*/ 966159 w 3365178"/>
              <a:gd name="connsiteY166" fmla="*/ 4029552 h 5228624"/>
              <a:gd name="connsiteX167" fmla="*/ 1017917 w 3365178"/>
              <a:gd name="connsiteY167" fmla="*/ 4064058 h 5228624"/>
              <a:gd name="connsiteX168" fmla="*/ 1043797 w 3365178"/>
              <a:gd name="connsiteY168" fmla="*/ 4098564 h 5228624"/>
              <a:gd name="connsiteX169" fmla="*/ 1121434 w 3365178"/>
              <a:gd name="connsiteY169" fmla="*/ 4141696 h 5228624"/>
              <a:gd name="connsiteX170" fmla="*/ 1147314 w 3365178"/>
              <a:gd name="connsiteY170" fmla="*/ 4219333 h 5228624"/>
              <a:gd name="connsiteX171" fmla="*/ 1155940 w 3365178"/>
              <a:gd name="connsiteY171" fmla="*/ 4245213 h 5228624"/>
              <a:gd name="connsiteX172" fmla="*/ 1190446 w 3365178"/>
              <a:gd name="connsiteY172" fmla="*/ 4305598 h 5228624"/>
              <a:gd name="connsiteX173" fmla="*/ 1207699 w 3365178"/>
              <a:gd name="connsiteY173" fmla="*/ 4357356 h 5228624"/>
              <a:gd name="connsiteX174" fmla="*/ 1216325 w 3365178"/>
              <a:gd name="connsiteY174" fmla="*/ 4391862 h 5228624"/>
              <a:gd name="connsiteX175" fmla="*/ 1233578 w 3365178"/>
              <a:gd name="connsiteY175" fmla="*/ 4417741 h 5228624"/>
              <a:gd name="connsiteX176" fmla="*/ 1250831 w 3365178"/>
              <a:gd name="connsiteY176" fmla="*/ 4478126 h 5228624"/>
              <a:gd name="connsiteX177" fmla="*/ 1268084 w 3365178"/>
              <a:gd name="connsiteY177" fmla="*/ 4521258 h 5228624"/>
              <a:gd name="connsiteX178" fmla="*/ 1285336 w 3365178"/>
              <a:gd name="connsiteY178" fmla="*/ 4573016 h 5228624"/>
              <a:gd name="connsiteX179" fmla="*/ 1302589 w 3365178"/>
              <a:gd name="connsiteY179" fmla="*/ 4607522 h 5228624"/>
              <a:gd name="connsiteX180" fmla="*/ 1354348 w 3365178"/>
              <a:gd name="connsiteY180" fmla="*/ 4728292 h 5228624"/>
              <a:gd name="connsiteX181" fmla="*/ 1371600 w 3365178"/>
              <a:gd name="connsiteY181" fmla="*/ 4754171 h 5228624"/>
              <a:gd name="connsiteX182" fmla="*/ 1449238 w 3365178"/>
              <a:gd name="connsiteY182" fmla="*/ 4788677 h 5228624"/>
              <a:gd name="connsiteX183" fmla="*/ 1483744 w 3365178"/>
              <a:gd name="connsiteY183" fmla="*/ 4805930 h 5228624"/>
              <a:gd name="connsiteX184" fmla="*/ 1544129 w 3365178"/>
              <a:gd name="connsiteY184" fmla="*/ 4866314 h 5228624"/>
              <a:gd name="connsiteX185" fmla="*/ 1561382 w 3365178"/>
              <a:gd name="connsiteY185" fmla="*/ 4892194 h 5228624"/>
              <a:gd name="connsiteX186" fmla="*/ 1613140 w 3365178"/>
              <a:gd name="connsiteY186" fmla="*/ 4926699 h 5228624"/>
              <a:gd name="connsiteX187" fmla="*/ 1656272 w 3365178"/>
              <a:gd name="connsiteY187" fmla="*/ 4987084 h 5228624"/>
              <a:gd name="connsiteX188" fmla="*/ 1699404 w 3365178"/>
              <a:gd name="connsiteY188" fmla="*/ 5038843 h 5228624"/>
              <a:gd name="connsiteX189" fmla="*/ 1708031 w 3365178"/>
              <a:gd name="connsiteY189" fmla="*/ 5073348 h 5228624"/>
              <a:gd name="connsiteX190" fmla="*/ 1768416 w 3365178"/>
              <a:gd name="connsiteY190" fmla="*/ 5133733 h 5228624"/>
              <a:gd name="connsiteX191" fmla="*/ 1777042 w 3365178"/>
              <a:gd name="connsiteY191" fmla="*/ 5159613 h 5228624"/>
              <a:gd name="connsiteX192" fmla="*/ 1828800 w 3365178"/>
              <a:gd name="connsiteY192" fmla="*/ 5202745 h 5228624"/>
              <a:gd name="connsiteX193" fmla="*/ 2070340 w 3365178"/>
              <a:gd name="connsiteY193" fmla="*/ 5228624 h 5228624"/>
              <a:gd name="connsiteX194" fmla="*/ 2242868 w 3365178"/>
              <a:gd name="connsiteY194" fmla="*/ 5219998 h 5228624"/>
              <a:gd name="connsiteX195" fmla="*/ 2277374 w 3365178"/>
              <a:gd name="connsiteY195" fmla="*/ 5211371 h 5228624"/>
              <a:gd name="connsiteX196" fmla="*/ 2303253 w 3365178"/>
              <a:gd name="connsiteY196" fmla="*/ 5185492 h 5228624"/>
              <a:gd name="connsiteX197" fmla="*/ 2329133 w 3365178"/>
              <a:gd name="connsiteY197" fmla="*/ 5176865 h 5228624"/>
              <a:gd name="connsiteX198" fmla="*/ 2355012 w 3365178"/>
              <a:gd name="connsiteY198" fmla="*/ 5159613 h 5228624"/>
              <a:gd name="connsiteX199" fmla="*/ 2398144 w 3365178"/>
              <a:gd name="connsiteY199" fmla="*/ 5116481 h 5228624"/>
              <a:gd name="connsiteX200" fmla="*/ 2415397 w 3365178"/>
              <a:gd name="connsiteY200" fmla="*/ 5090601 h 5228624"/>
              <a:gd name="connsiteX201" fmla="*/ 2449902 w 3365178"/>
              <a:gd name="connsiteY201" fmla="*/ 5081975 h 5228624"/>
              <a:gd name="connsiteX202" fmla="*/ 2475782 w 3365178"/>
              <a:gd name="connsiteY202" fmla="*/ 5064722 h 5228624"/>
              <a:gd name="connsiteX203" fmla="*/ 2527540 w 3365178"/>
              <a:gd name="connsiteY203" fmla="*/ 5038843 h 5228624"/>
              <a:gd name="connsiteX204" fmla="*/ 2587925 w 3365178"/>
              <a:gd name="connsiteY204" fmla="*/ 4987084 h 5228624"/>
              <a:gd name="connsiteX205" fmla="*/ 2596551 w 3365178"/>
              <a:gd name="connsiteY205" fmla="*/ 4961205 h 5228624"/>
              <a:gd name="connsiteX206" fmla="*/ 2622431 w 3365178"/>
              <a:gd name="connsiteY206" fmla="*/ 4943952 h 5228624"/>
              <a:gd name="connsiteX207" fmla="*/ 2674189 w 3365178"/>
              <a:gd name="connsiteY207" fmla="*/ 4909447 h 5228624"/>
              <a:gd name="connsiteX208" fmla="*/ 2838091 w 3365178"/>
              <a:gd name="connsiteY208" fmla="*/ 4918073 h 5228624"/>
              <a:gd name="connsiteX209" fmla="*/ 2907102 w 3365178"/>
              <a:gd name="connsiteY209" fmla="*/ 4900820 h 5228624"/>
              <a:gd name="connsiteX210" fmla="*/ 2941608 w 3365178"/>
              <a:gd name="connsiteY210" fmla="*/ 4892194 h 5228624"/>
              <a:gd name="connsiteX211" fmla="*/ 3114136 w 3365178"/>
              <a:gd name="connsiteY211" fmla="*/ 4900820 h 5228624"/>
              <a:gd name="connsiteX212" fmla="*/ 3165895 w 3365178"/>
              <a:gd name="connsiteY212" fmla="*/ 4918073 h 5228624"/>
              <a:gd name="connsiteX213" fmla="*/ 3355676 w 3365178"/>
              <a:gd name="connsiteY213" fmla="*/ 4900820 h 5228624"/>
              <a:gd name="connsiteX214" fmla="*/ 3347050 w 3365178"/>
              <a:gd name="connsiteY214" fmla="*/ 4823182 h 5228624"/>
              <a:gd name="connsiteX215" fmla="*/ 3329797 w 3365178"/>
              <a:gd name="connsiteY215" fmla="*/ 4797303 h 5228624"/>
              <a:gd name="connsiteX216" fmla="*/ 3312544 w 3365178"/>
              <a:gd name="connsiteY216" fmla="*/ 4693786 h 522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3365178" h="5228624">
                <a:moveTo>
                  <a:pt x="3347050" y="4771424"/>
                </a:moveTo>
                <a:cubicBezTo>
                  <a:pt x="3332672" y="4757047"/>
                  <a:pt x="3311659" y="4747093"/>
                  <a:pt x="3303917" y="4728292"/>
                </a:cubicBezTo>
                <a:cubicBezTo>
                  <a:pt x="3293817" y="4703764"/>
                  <a:pt x="3289518" y="4619908"/>
                  <a:pt x="3278038" y="4581643"/>
                </a:cubicBezTo>
                <a:cubicBezTo>
                  <a:pt x="3273588" y="4566811"/>
                  <a:pt x="3267193" y="4552608"/>
                  <a:pt x="3260785" y="4538511"/>
                </a:cubicBezTo>
                <a:cubicBezTo>
                  <a:pt x="3238987" y="4490554"/>
                  <a:pt x="3240921" y="4495774"/>
                  <a:pt x="3217653" y="4460873"/>
                </a:cubicBezTo>
                <a:cubicBezTo>
                  <a:pt x="3210706" y="4426138"/>
                  <a:pt x="3200586" y="4366259"/>
                  <a:pt x="3183148" y="4340103"/>
                </a:cubicBezTo>
                <a:cubicBezTo>
                  <a:pt x="3133713" y="4265952"/>
                  <a:pt x="3192976" y="4359762"/>
                  <a:pt x="3157268" y="4288345"/>
                </a:cubicBezTo>
                <a:cubicBezTo>
                  <a:pt x="3152631" y="4279072"/>
                  <a:pt x="3144653" y="4271738"/>
                  <a:pt x="3140016" y="4262465"/>
                </a:cubicBezTo>
                <a:cubicBezTo>
                  <a:pt x="3132765" y="4247963"/>
                  <a:pt x="3126912" y="4215910"/>
                  <a:pt x="3122763" y="4202081"/>
                </a:cubicBezTo>
                <a:cubicBezTo>
                  <a:pt x="3117537" y="4184662"/>
                  <a:pt x="3116422" y="4164871"/>
                  <a:pt x="3105510" y="4150322"/>
                </a:cubicBezTo>
                <a:cubicBezTo>
                  <a:pt x="3080369" y="4116800"/>
                  <a:pt x="3054522" y="4078947"/>
                  <a:pt x="3019246" y="4055431"/>
                </a:cubicBezTo>
                <a:cubicBezTo>
                  <a:pt x="3001240" y="4043427"/>
                  <a:pt x="2974153" y="4026061"/>
                  <a:pt x="2958861" y="4012299"/>
                </a:cubicBezTo>
                <a:cubicBezTo>
                  <a:pt x="2940725" y="3995977"/>
                  <a:pt x="2920636" y="3980843"/>
                  <a:pt x="2907102" y="3960541"/>
                </a:cubicBezTo>
                <a:lnTo>
                  <a:pt x="2872597" y="3908782"/>
                </a:lnTo>
                <a:cubicBezTo>
                  <a:pt x="2851107" y="3822829"/>
                  <a:pt x="2876799" y="3933774"/>
                  <a:pt x="2855344" y="3762133"/>
                </a:cubicBezTo>
                <a:cubicBezTo>
                  <a:pt x="2854216" y="3753110"/>
                  <a:pt x="2848922" y="3745076"/>
                  <a:pt x="2846717" y="3736254"/>
                </a:cubicBezTo>
                <a:cubicBezTo>
                  <a:pt x="2843161" y="3722030"/>
                  <a:pt x="2843239" y="3706850"/>
                  <a:pt x="2838091" y="3693122"/>
                </a:cubicBezTo>
                <a:cubicBezTo>
                  <a:pt x="2830885" y="3673907"/>
                  <a:pt x="2808383" y="3654788"/>
                  <a:pt x="2794959" y="3641364"/>
                </a:cubicBezTo>
                <a:cubicBezTo>
                  <a:pt x="2789276" y="3624315"/>
                  <a:pt x="2784283" y="3601767"/>
                  <a:pt x="2769080" y="3589605"/>
                </a:cubicBezTo>
                <a:cubicBezTo>
                  <a:pt x="2761979" y="3583925"/>
                  <a:pt x="2751827" y="3583854"/>
                  <a:pt x="2743200" y="3580979"/>
                </a:cubicBezTo>
                <a:cubicBezTo>
                  <a:pt x="2734574" y="3575228"/>
                  <a:pt x="2726594" y="3568363"/>
                  <a:pt x="2717321" y="3563726"/>
                </a:cubicBezTo>
                <a:cubicBezTo>
                  <a:pt x="2709188" y="3559659"/>
                  <a:pt x="2698542" y="3560779"/>
                  <a:pt x="2691442" y="3555099"/>
                </a:cubicBezTo>
                <a:cubicBezTo>
                  <a:pt x="2683346" y="3548622"/>
                  <a:pt x="2681520" y="3536551"/>
                  <a:pt x="2674189" y="3529220"/>
                </a:cubicBezTo>
                <a:cubicBezTo>
                  <a:pt x="2666858" y="3521889"/>
                  <a:pt x="2656936" y="3517718"/>
                  <a:pt x="2648310" y="3511967"/>
                </a:cubicBezTo>
                <a:cubicBezTo>
                  <a:pt x="2645435" y="3503341"/>
                  <a:pt x="2639684" y="3495181"/>
                  <a:pt x="2639684" y="3486088"/>
                </a:cubicBezTo>
                <a:cubicBezTo>
                  <a:pt x="2639684" y="3447748"/>
                  <a:pt x="2668438" y="3466919"/>
                  <a:pt x="2622431" y="3451582"/>
                </a:cubicBezTo>
                <a:cubicBezTo>
                  <a:pt x="2574655" y="3467508"/>
                  <a:pt x="2603969" y="3462023"/>
                  <a:pt x="2622431" y="3434330"/>
                </a:cubicBezTo>
                <a:cubicBezTo>
                  <a:pt x="2627475" y="3426764"/>
                  <a:pt x="2628182" y="3417077"/>
                  <a:pt x="2631057" y="3408450"/>
                </a:cubicBezTo>
                <a:cubicBezTo>
                  <a:pt x="2642825" y="3302547"/>
                  <a:pt x="2650479" y="3361750"/>
                  <a:pt x="2622431" y="3296307"/>
                </a:cubicBezTo>
                <a:cubicBezTo>
                  <a:pt x="2618849" y="3287949"/>
                  <a:pt x="2619484" y="3277528"/>
                  <a:pt x="2613804" y="3270428"/>
                </a:cubicBezTo>
                <a:cubicBezTo>
                  <a:pt x="2596021" y="3248200"/>
                  <a:pt x="2553419" y="3210043"/>
                  <a:pt x="2553419" y="3210043"/>
                </a:cubicBezTo>
                <a:cubicBezTo>
                  <a:pt x="2532737" y="3147994"/>
                  <a:pt x="2553419" y="3225480"/>
                  <a:pt x="2553419" y="3149658"/>
                </a:cubicBezTo>
                <a:cubicBezTo>
                  <a:pt x="2553419" y="3115033"/>
                  <a:pt x="2548838" y="3080529"/>
                  <a:pt x="2544793" y="3046141"/>
                </a:cubicBezTo>
                <a:cubicBezTo>
                  <a:pt x="2538845" y="2995579"/>
                  <a:pt x="2547310" y="3006723"/>
                  <a:pt x="2510287" y="2994382"/>
                </a:cubicBezTo>
                <a:cubicBezTo>
                  <a:pt x="2490877" y="2897328"/>
                  <a:pt x="2513205" y="3016266"/>
                  <a:pt x="2493034" y="2864986"/>
                </a:cubicBezTo>
                <a:cubicBezTo>
                  <a:pt x="2486457" y="2815662"/>
                  <a:pt x="2486668" y="2834074"/>
                  <a:pt x="2475782" y="2795975"/>
                </a:cubicBezTo>
                <a:cubicBezTo>
                  <a:pt x="2454118" y="2720153"/>
                  <a:pt x="2479211" y="2797638"/>
                  <a:pt x="2458529" y="2735590"/>
                </a:cubicBezTo>
                <a:cubicBezTo>
                  <a:pt x="2480419" y="2669921"/>
                  <a:pt x="2472216" y="2701664"/>
                  <a:pt x="2484408" y="2640699"/>
                </a:cubicBezTo>
                <a:cubicBezTo>
                  <a:pt x="2481533" y="2620571"/>
                  <a:pt x="2483081" y="2599291"/>
                  <a:pt x="2475782" y="2580314"/>
                </a:cubicBezTo>
                <a:cubicBezTo>
                  <a:pt x="2468338" y="2560961"/>
                  <a:pt x="2441276" y="2528556"/>
                  <a:pt x="2441276" y="2528556"/>
                </a:cubicBezTo>
                <a:cubicBezTo>
                  <a:pt x="2438401" y="2519930"/>
                  <a:pt x="2437694" y="2510243"/>
                  <a:pt x="2432650" y="2502677"/>
                </a:cubicBezTo>
                <a:cubicBezTo>
                  <a:pt x="2419367" y="2482753"/>
                  <a:pt x="2399985" y="2472275"/>
                  <a:pt x="2380891" y="2459545"/>
                </a:cubicBezTo>
                <a:cubicBezTo>
                  <a:pt x="2366218" y="2415523"/>
                  <a:pt x="2381632" y="2448907"/>
                  <a:pt x="2346385" y="2407786"/>
                </a:cubicBezTo>
                <a:cubicBezTo>
                  <a:pt x="2337028" y="2396870"/>
                  <a:pt x="2329862" y="2384197"/>
                  <a:pt x="2320506" y="2373281"/>
                </a:cubicBezTo>
                <a:cubicBezTo>
                  <a:pt x="2270692" y="2315164"/>
                  <a:pt x="2315505" y="2378718"/>
                  <a:pt x="2277374" y="2321522"/>
                </a:cubicBezTo>
                <a:cubicBezTo>
                  <a:pt x="2274499" y="2307145"/>
                  <a:pt x="2279880" y="2287932"/>
                  <a:pt x="2268748" y="2278390"/>
                </a:cubicBezTo>
                <a:cubicBezTo>
                  <a:pt x="2224919" y="2240823"/>
                  <a:pt x="2196524" y="2300462"/>
                  <a:pt x="2234242" y="2243884"/>
                </a:cubicBezTo>
                <a:cubicBezTo>
                  <a:pt x="2231367" y="2229507"/>
                  <a:pt x="2230764" y="2214480"/>
                  <a:pt x="2225616" y="2200752"/>
                </a:cubicBezTo>
                <a:cubicBezTo>
                  <a:pt x="2194638" y="2118143"/>
                  <a:pt x="2218021" y="2257677"/>
                  <a:pt x="2191110" y="2123114"/>
                </a:cubicBezTo>
                <a:cubicBezTo>
                  <a:pt x="2188235" y="2108737"/>
                  <a:pt x="2185107" y="2094408"/>
                  <a:pt x="2182484" y="2079982"/>
                </a:cubicBezTo>
                <a:cubicBezTo>
                  <a:pt x="2179355" y="2062773"/>
                  <a:pt x="2177651" y="2045298"/>
                  <a:pt x="2173857" y="2028224"/>
                </a:cubicBezTo>
                <a:cubicBezTo>
                  <a:pt x="2171884" y="2019348"/>
                  <a:pt x="2167729" y="2011088"/>
                  <a:pt x="2165231" y="2002345"/>
                </a:cubicBezTo>
                <a:cubicBezTo>
                  <a:pt x="2161974" y="1990945"/>
                  <a:pt x="2159480" y="1979341"/>
                  <a:pt x="2156604" y="1967839"/>
                </a:cubicBezTo>
                <a:cubicBezTo>
                  <a:pt x="2159480" y="1936209"/>
                  <a:pt x="2161033" y="1904430"/>
                  <a:pt x="2165231" y="1872948"/>
                </a:cubicBezTo>
                <a:cubicBezTo>
                  <a:pt x="2167639" y="1854890"/>
                  <a:pt x="2176568" y="1830309"/>
                  <a:pt x="2182484" y="1812564"/>
                </a:cubicBezTo>
                <a:cubicBezTo>
                  <a:pt x="2185359" y="1789560"/>
                  <a:pt x="2186253" y="1766220"/>
                  <a:pt x="2191110" y="1743552"/>
                </a:cubicBezTo>
                <a:cubicBezTo>
                  <a:pt x="2194920" y="1725770"/>
                  <a:pt x="2204797" y="1709627"/>
                  <a:pt x="2208363" y="1691794"/>
                </a:cubicBezTo>
                <a:lnTo>
                  <a:pt x="2216989" y="1648662"/>
                </a:lnTo>
                <a:cubicBezTo>
                  <a:pt x="2219865" y="1602654"/>
                  <a:pt x="2219388" y="1556314"/>
                  <a:pt x="2225616" y="1510639"/>
                </a:cubicBezTo>
                <a:cubicBezTo>
                  <a:pt x="2228073" y="1492620"/>
                  <a:pt x="2238083" y="1476426"/>
                  <a:pt x="2242868" y="1458881"/>
                </a:cubicBezTo>
                <a:cubicBezTo>
                  <a:pt x="2246726" y="1444735"/>
                  <a:pt x="2248619" y="1430126"/>
                  <a:pt x="2251495" y="1415748"/>
                </a:cubicBezTo>
                <a:cubicBezTo>
                  <a:pt x="2248619" y="1369741"/>
                  <a:pt x="2253426" y="1322598"/>
                  <a:pt x="2242868" y="1277726"/>
                </a:cubicBezTo>
                <a:cubicBezTo>
                  <a:pt x="2240785" y="1268875"/>
                  <a:pt x="2225122" y="1273166"/>
                  <a:pt x="2216989" y="1269099"/>
                </a:cubicBezTo>
                <a:cubicBezTo>
                  <a:pt x="2207716" y="1264463"/>
                  <a:pt x="2200584" y="1256058"/>
                  <a:pt x="2191110" y="1251847"/>
                </a:cubicBezTo>
                <a:cubicBezTo>
                  <a:pt x="2174491" y="1244461"/>
                  <a:pt x="2139351" y="1234594"/>
                  <a:pt x="2139351" y="1234594"/>
                </a:cubicBezTo>
                <a:cubicBezTo>
                  <a:pt x="2127849" y="1225967"/>
                  <a:pt x="2114050" y="1219759"/>
                  <a:pt x="2104846" y="1208714"/>
                </a:cubicBezTo>
                <a:cubicBezTo>
                  <a:pt x="2099025" y="1201729"/>
                  <a:pt x="2101802" y="1190013"/>
                  <a:pt x="2096219" y="1182835"/>
                </a:cubicBezTo>
                <a:cubicBezTo>
                  <a:pt x="2081239" y="1163576"/>
                  <a:pt x="2055373" y="1152900"/>
                  <a:pt x="2044461" y="1131077"/>
                </a:cubicBezTo>
                <a:cubicBezTo>
                  <a:pt x="2023142" y="1088438"/>
                  <a:pt x="2039408" y="1100637"/>
                  <a:pt x="2001329" y="1087945"/>
                </a:cubicBezTo>
                <a:cubicBezTo>
                  <a:pt x="1995578" y="1079318"/>
                  <a:pt x="1991407" y="1069396"/>
                  <a:pt x="1984076" y="1062065"/>
                </a:cubicBezTo>
                <a:cubicBezTo>
                  <a:pt x="1976745" y="1054734"/>
                  <a:pt x="1966162" y="1051450"/>
                  <a:pt x="1958197" y="1044813"/>
                </a:cubicBezTo>
                <a:cubicBezTo>
                  <a:pt x="1948825" y="1037003"/>
                  <a:pt x="1941689" y="1026743"/>
                  <a:pt x="1932317" y="1018933"/>
                </a:cubicBezTo>
                <a:cubicBezTo>
                  <a:pt x="1924352" y="1012296"/>
                  <a:pt x="1914402" y="1008318"/>
                  <a:pt x="1906438" y="1001681"/>
                </a:cubicBezTo>
                <a:cubicBezTo>
                  <a:pt x="1876662" y="976868"/>
                  <a:pt x="1872413" y="955834"/>
                  <a:pt x="1828800" y="941296"/>
                </a:cubicBezTo>
                <a:cubicBezTo>
                  <a:pt x="1811547" y="935545"/>
                  <a:pt x="1793308" y="932176"/>
                  <a:pt x="1777042" y="924043"/>
                </a:cubicBezTo>
                <a:cubicBezTo>
                  <a:pt x="1765540" y="918292"/>
                  <a:pt x="1754476" y="911566"/>
                  <a:pt x="1742536" y="906790"/>
                </a:cubicBezTo>
                <a:cubicBezTo>
                  <a:pt x="1725651" y="900036"/>
                  <a:pt x="1707044" y="897670"/>
                  <a:pt x="1690778" y="889537"/>
                </a:cubicBezTo>
                <a:cubicBezTo>
                  <a:pt x="1679276" y="883786"/>
                  <a:pt x="1668212" y="877060"/>
                  <a:pt x="1656272" y="872284"/>
                </a:cubicBezTo>
                <a:cubicBezTo>
                  <a:pt x="1639387" y="865530"/>
                  <a:pt x="1604514" y="855031"/>
                  <a:pt x="1604514" y="855031"/>
                </a:cubicBezTo>
                <a:cubicBezTo>
                  <a:pt x="1589517" y="857174"/>
                  <a:pt x="1539095" y="860703"/>
                  <a:pt x="1518250" y="872284"/>
                </a:cubicBezTo>
                <a:cubicBezTo>
                  <a:pt x="1500124" y="882354"/>
                  <a:pt x="1483744" y="895288"/>
                  <a:pt x="1466491" y="906790"/>
                </a:cubicBezTo>
                <a:lnTo>
                  <a:pt x="1440612" y="924043"/>
                </a:lnTo>
                <a:cubicBezTo>
                  <a:pt x="1437736" y="932669"/>
                  <a:pt x="1436496" y="942027"/>
                  <a:pt x="1431985" y="949922"/>
                </a:cubicBezTo>
                <a:cubicBezTo>
                  <a:pt x="1417229" y="975745"/>
                  <a:pt x="1400624" y="989910"/>
                  <a:pt x="1380227" y="1010307"/>
                </a:cubicBezTo>
                <a:cubicBezTo>
                  <a:pt x="1377351" y="1018933"/>
                  <a:pt x="1378030" y="1029756"/>
                  <a:pt x="1371600" y="1036186"/>
                </a:cubicBezTo>
                <a:cubicBezTo>
                  <a:pt x="1365170" y="1042616"/>
                  <a:pt x="1354814" y="1044813"/>
                  <a:pt x="1345721" y="1044813"/>
                </a:cubicBezTo>
                <a:cubicBezTo>
                  <a:pt x="1334895" y="1044813"/>
                  <a:pt x="1297536" y="1031626"/>
                  <a:pt x="1285336" y="1027560"/>
                </a:cubicBezTo>
                <a:cubicBezTo>
                  <a:pt x="1282461" y="1018934"/>
                  <a:pt x="1281754" y="1009247"/>
                  <a:pt x="1276710" y="1001681"/>
                </a:cubicBezTo>
                <a:cubicBezTo>
                  <a:pt x="1238551" y="944441"/>
                  <a:pt x="1261804" y="1006372"/>
                  <a:pt x="1233578" y="949922"/>
                </a:cubicBezTo>
                <a:cubicBezTo>
                  <a:pt x="1229511" y="941789"/>
                  <a:pt x="1229367" y="931992"/>
                  <a:pt x="1224951" y="924043"/>
                </a:cubicBezTo>
                <a:cubicBezTo>
                  <a:pt x="1214881" y="905917"/>
                  <a:pt x="1197004" y="891955"/>
                  <a:pt x="1190446" y="872284"/>
                </a:cubicBezTo>
                <a:cubicBezTo>
                  <a:pt x="1177272" y="832766"/>
                  <a:pt x="1187275" y="853679"/>
                  <a:pt x="1155940" y="811899"/>
                </a:cubicBezTo>
                <a:cubicBezTo>
                  <a:pt x="1147016" y="785126"/>
                  <a:pt x="1146051" y="778163"/>
                  <a:pt x="1130061" y="751514"/>
                </a:cubicBezTo>
                <a:cubicBezTo>
                  <a:pt x="1119393" y="733734"/>
                  <a:pt x="1095555" y="699756"/>
                  <a:pt x="1095555" y="699756"/>
                </a:cubicBezTo>
                <a:cubicBezTo>
                  <a:pt x="1092680" y="685379"/>
                  <a:pt x="1089158" y="671116"/>
                  <a:pt x="1086929" y="656624"/>
                </a:cubicBezTo>
                <a:cubicBezTo>
                  <a:pt x="1083404" y="633711"/>
                  <a:pt x="1086225" y="609400"/>
                  <a:pt x="1078302" y="587613"/>
                </a:cubicBezTo>
                <a:cubicBezTo>
                  <a:pt x="1074133" y="576148"/>
                  <a:pt x="1061049" y="570360"/>
                  <a:pt x="1052423" y="561733"/>
                </a:cubicBezTo>
                <a:cubicBezTo>
                  <a:pt x="1045034" y="539564"/>
                  <a:pt x="1039502" y="525173"/>
                  <a:pt x="1035170" y="501348"/>
                </a:cubicBezTo>
                <a:cubicBezTo>
                  <a:pt x="1031533" y="481344"/>
                  <a:pt x="1030181" y="460968"/>
                  <a:pt x="1026544" y="440964"/>
                </a:cubicBezTo>
                <a:cubicBezTo>
                  <a:pt x="1024423" y="429299"/>
                  <a:pt x="1020401" y="418051"/>
                  <a:pt x="1017917" y="406458"/>
                </a:cubicBezTo>
                <a:cubicBezTo>
                  <a:pt x="1011773" y="377785"/>
                  <a:pt x="1007778" y="348642"/>
                  <a:pt x="1000665" y="320194"/>
                </a:cubicBezTo>
                <a:cubicBezTo>
                  <a:pt x="998635" y="312076"/>
                  <a:pt x="989036" y="269932"/>
                  <a:pt x="983412" y="259809"/>
                </a:cubicBezTo>
                <a:cubicBezTo>
                  <a:pt x="963579" y="224109"/>
                  <a:pt x="945644" y="205209"/>
                  <a:pt x="923027" y="173545"/>
                </a:cubicBezTo>
                <a:cubicBezTo>
                  <a:pt x="917001" y="165108"/>
                  <a:pt x="912662" y="155414"/>
                  <a:pt x="905774" y="147665"/>
                </a:cubicBezTo>
                <a:cubicBezTo>
                  <a:pt x="875249" y="113324"/>
                  <a:pt x="843811" y="82178"/>
                  <a:pt x="802257" y="61401"/>
                </a:cubicBezTo>
                <a:cubicBezTo>
                  <a:pt x="790755" y="55650"/>
                  <a:pt x="779951" y="48215"/>
                  <a:pt x="767751" y="44148"/>
                </a:cubicBezTo>
                <a:cubicBezTo>
                  <a:pt x="753841" y="39512"/>
                  <a:pt x="739191" y="37141"/>
                  <a:pt x="724619" y="35522"/>
                </a:cubicBezTo>
                <a:cubicBezTo>
                  <a:pt x="668913" y="29333"/>
                  <a:pt x="512422" y="21010"/>
                  <a:pt x="465827" y="18269"/>
                </a:cubicBezTo>
                <a:cubicBezTo>
                  <a:pt x="392525" y="-6164"/>
                  <a:pt x="403414" y="-6016"/>
                  <a:pt x="267419" y="18269"/>
                </a:cubicBezTo>
                <a:cubicBezTo>
                  <a:pt x="242101" y="22790"/>
                  <a:pt x="216594" y="34589"/>
                  <a:pt x="198408" y="52775"/>
                </a:cubicBezTo>
                <a:cubicBezTo>
                  <a:pt x="166099" y="85084"/>
                  <a:pt x="184102" y="74796"/>
                  <a:pt x="146650" y="87281"/>
                </a:cubicBezTo>
                <a:cubicBezTo>
                  <a:pt x="140899" y="98783"/>
                  <a:pt x="136213" y="110881"/>
                  <a:pt x="129397" y="121786"/>
                </a:cubicBezTo>
                <a:cubicBezTo>
                  <a:pt x="121777" y="133978"/>
                  <a:pt x="111874" y="144592"/>
                  <a:pt x="103517" y="156292"/>
                </a:cubicBezTo>
                <a:cubicBezTo>
                  <a:pt x="97491" y="164728"/>
                  <a:pt x="92016" y="173545"/>
                  <a:pt x="86265" y="182171"/>
                </a:cubicBezTo>
                <a:cubicBezTo>
                  <a:pt x="61495" y="281245"/>
                  <a:pt x="96132" y="159145"/>
                  <a:pt x="60385" y="242556"/>
                </a:cubicBezTo>
                <a:cubicBezTo>
                  <a:pt x="55715" y="253453"/>
                  <a:pt x="55166" y="265706"/>
                  <a:pt x="51759" y="277062"/>
                </a:cubicBezTo>
                <a:cubicBezTo>
                  <a:pt x="46533" y="294481"/>
                  <a:pt x="40257" y="311567"/>
                  <a:pt x="34506" y="328820"/>
                </a:cubicBezTo>
                <a:lnTo>
                  <a:pt x="25880" y="354699"/>
                </a:lnTo>
                <a:cubicBezTo>
                  <a:pt x="23004" y="363326"/>
                  <a:pt x="19458" y="371757"/>
                  <a:pt x="17253" y="380579"/>
                </a:cubicBezTo>
                <a:cubicBezTo>
                  <a:pt x="5071" y="429308"/>
                  <a:pt x="10952" y="403459"/>
                  <a:pt x="0" y="458216"/>
                </a:cubicBezTo>
                <a:cubicBezTo>
                  <a:pt x="2876" y="515726"/>
                  <a:pt x="3639" y="573380"/>
                  <a:pt x="8627" y="630745"/>
                </a:cubicBezTo>
                <a:cubicBezTo>
                  <a:pt x="9415" y="639804"/>
                  <a:pt x="14755" y="647881"/>
                  <a:pt x="17253" y="656624"/>
                </a:cubicBezTo>
                <a:cubicBezTo>
                  <a:pt x="20510" y="668024"/>
                  <a:pt x="23004" y="679628"/>
                  <a:pt x="25880" y="691130"/>
                </a:cubicBezTo>
                <a:cubicBezTo>
                  <a:pt x="28755" y="728511"/>
                  <a:pt x="31392" y="765911"/>
                  <a:pt x="34506" y="803273"/>
                </a:cubicBezTo>
                <a:cubicBezTo>
                  <a:pt x="37144" y="834924"/>
                  <a:pt x="42450" y="866411"/>
                  <a:pt x="43133" y="898164"/>
                </a:cubicBezTo>
                <a:cubicBezTo>
                  <a:pt x="59001" y="1636016"/>
                  <a:pt x="-23082" y="1380999"/>
                  <a:pt x="60385" y="1631409"/>
                </a:cubicBezTo>
                <a:cubicBezTo>
                  <a:pt x="63718" y="1654740"/>
                  <a:pt x="74165" y="1742654"/>
                  <a:pt x="86265" y="1760805"/>
                </a:cubicBezTo>
                <a:cubicBezTo>
                  <a:pt x="92016" y="1769431"/>
                  <a:pt x="95421" y="1780207"/>
                  <a:pt x="103517" y="1786684"/>
                </a:cubicBezTo>
                <a:cubicBezTo>
                  <a:pt x="110618" y="1792365"/>
                  <a:pt x="120770" y="1792435"/>
                  <a:pt x="129397" y="1795311"/>
                </a:cubicBezTo>
                <a:cubicBezTo>
                  <a:pt x="140899" y="1803937"/>
                  <a:pt x="152986" y="1811834"/>
                  <a:pt x="163902" y="1821190"/>
                </a:cubicBezTo>
                <a:cubicBezTo>
                  <a:pt x="177149" y="1832544"/>
                  <a:pt x="196598" y="1858875"/>
                  <a:pt x="215661" y="1864322"/>
                </a:cubicBezTo>
                <a:cubicBezTo>
                  <a:pt x="246573" y="1873154"/>
                  <a:pt x="278921" y="1875824"/>
                  <a:pt x="310551" y="1881575"/>
                </a:cubicBezTo>
                <a:cubicBezTo>
                  <a:pt x="319178" y="1887326"/>
                  <a:pt x="327329" y="1893863"/>
                  <a:pt x="336431" y="1898828"/>
                </a:cubicBezTo>
                <a:cubicBezTo>
                  <a:pt x="359009" y="1911143"/>
                  <a:pt x="405442" y="1933333"/>
                  <a:pt x="405442" y="1933333"/>
                </a:cubicBezTo>
                <a:cubicBezTo>
                  <a:pt x="414068" y="1944835"/>
                  <a:pt x="421650" y="1957201"/>
                  <a:pt x="431321" y="1967839"/>
                </a:cubicBezTo>
                <a:cubicBezTo>
                  <a:pt x="450469" y="1988902"/>
                  <a:pt x="491706" y="2028224"/>
                  <a:pt x="491706" y="2028224"/>
                </a:cubicBezTo>
                <a:cubicBezTo>
                  <a:pt x="499930" y="2052894"/>
                  <a:pt x="503542" y="2061523"/>
                  <a:pt x="508959" y="2088609"/>
                </a:cubicBezTo>
                <a:cubicBezTo>
                  <a:pt x="509646" y="2092045"/>
                  <a:pt x="520045" y="2164081"/>
                  <a:pt x="526212" y="2174873"/>
                </a:cubicBezTo>
                <a:cubicBezTo>
                  <a:pt x="532265" y="2185465"/>
                  <a:pt x="543465" y="2192126"/>
                  <a:pt x="552091" y="2200752"/>
                </a:cubicBezTo>
                <a:cubicBezTo>
                  <a:pt x="551812" y="2208838"/>
                  <a:pt x="540502" y="2574359"/>
                  <a:pt x="534838" y="2623447"/>
                </a:cubicBezTo>
                <a:cubicBezTo>
                  <a:pt x="526833" y="2692823"/>
                  <a:pt x="520531" y="2655636"/>
                  <a:pt x="500333" y="2701084"/>
                </a:cubicBezTo>
                <a:cubicBezTo>
                  <a:pt x="492334" y="2719083"/>
                  <a:pt x="479015" y="2764540"/>
                  <a:pt x="474453" y="2787348"/>
                </a:cubicBezTo>
                <a:cubicBezTo>
                  <a:pt x="456288" y="2878173"/>
                  <a:pt x="475252" y="2807638"/>
                  <a:pt x="457200" y="2933998"/>
                </a:cubicBezTo>
                <a:cubicBezTo>
                  <a:pt x="455914" y="2943000"/>
                  <a:pt x="451449" y="2951251"/>
                  <a:pt x="448574" y="2959877"/>
                </a:cubicBezTo>
                <a:cubicBezTo>
                  <a:pt x="445699" y="3000134"/>
                  <a:pt x="444664" y="3040564"/>
                  <a:pt x="439948" y="3080647"/>
                </a:cubicBezTo>
                <a:cubicBezTo>
                  <a:pt x="438886" y="3089678"/>
                  <a:pt x="433294" y="3097650"/>
                  <a:pt x="431321" y="3106526"/>
                </a:cubicBezTo>
                <a:cubicBezTo>
                  <a:pt x="427527" y="3123600"/>
                  <a:pt x="425570" y="3141031"/>
                  <a:pt x="422695" y="3158284"/>
                </a:cubicBezTo>
                <a:cubicBezTo>
                  <a:pt x="417835" y="3226326"/>
                  <a:pt x="404550" y="3331782"/>
                  <a:pt x="422695" y="3399824"/>
                </a:cubicBezTo>
                <a:cubicBezTo>
                  <a:pt x="425038" y="3408610"/>
                  <a:pt x="439753" y="3406245"/>
                  <a:pt x="448574" y="3408450"/>
                </a:cubicBezTo>
                <a:cubicBezTo>
                  <a:pt x="482220" y="3416862"/>
                  <a:pt x="517994" y="3420832"/>
                  <a:pt x="552091" y="3425703"/>
                </a:cubicBezTo>
                <a:lnTo>
                  <a:pt x="655608" y="3460209"/>
                </a:lnTo>
                <a:lnTo>
                  <a:pt x="681487" y="3468835"/>
                </a:lnTo>
                <a:lnTo>
                  <a:pt x="707367" y="3477462"/>
                </a:lnTo>
                <a:cubicBezTo>
                  <a:pt x="713118" y="3494715"/>
                  <a:pt x="716486" y="3512954"/>
                  <a:pt x="724619" y="3529220"/>
                </a:cubicBezTo>
                <a:cubicBezTo>
                  <a:pt x="730370" y="3540722"/>
                  <a:pt x="737357" y="3551685"/>
                  <a:pt x="741872" y="3563726"/>
                </a:cubicBezTo>
                <a:cubicBezTo>
                  <a:pt x="777113" y="3657699"/>
                  <a:pt x="719713" y="3536655"/>
                  <a:pt x="767751" y="3632737"/>
                </a:cubicBezTo>
                <a:cubicBezTo>
                  <a:pt x="764876" y="3652865"/>
                  <a:pt x="764475" y="3673506"/>
                  <a:pt x="759125" y="3693122"/>
                </a:cubicBezTo>
                <a:cubicBezTo>
                  <a:pt x="755741" y="3705529"/>
                  <a:pt x="746938" y="3715808"/>
                  <a:pt x="741872" y="3727628"/>
                </a:cubicBezTo>
                <a:cubicBezTo>
                  <a:pt x="720443" y="3777629"/>
                  <a:pt x="749149" y="3729653"/>
                  <a:pt x="715993" y="3779386"/>
                </a:cubicBezTo>
                <a:cubicBezTo>
                  <a:pt x="704482" y="3836945"/>
                  <a:pt x="703765" y="3815646"/>
                  <a:pt x="715993" y="3882903"/>
                </a:cubicBezTo>
                <a:cubicBezTo>
                  <a:pt x="718114" y="3894568"/>
                  <a:pt x="714971" y="3910518"/>
                  <a:pt x="724619" y="3917409"/>
                </a:cubicBezTo>
                <a:cubicBezTo>
                  <a:pt x="738852" y="3927575"/>
                  <a:pt x="759169" y="3922906"/>
                  <a:pt x="776378" y="3926035"/>
                </a:cubicBezTo>
                <a:cubicBezTo>
                  <a:pt x="822175" y="3934362"/>
                  <a:pt x="809477" y="3931318"/>
                  <a:pt x="845389" y="3943288"/>
                </a:cubicBezTo>
                <a:cubicBezTo>
                  <a:pt x="854015" y="3949039"/>
                  <a:pt x="863303" y="3953904"/>
                  <a:pt x="871268" y="3960541"/>
                </a:cubicBezTo>
                <a:cubicBezTo>
                  <a:pt x="880640" y="3968351"/>
                  <a:pt x="886484" y="3980495"/>
                  <a:pt x="897148" y="3986420"/>
                </a:cubicBezTo>
                <a:cubicBezTo>
                  <a:pt x="913045" y="3995252"/>
                  <a:pt x="948906" y="4003673"/>
                  <a:pt x="948906" y="4003673"/>
                </a:cubicBezTo>
                <a:cubicBezTo>
                  <a:pt x="954657" y="4012299"/>
                  <a:pt x="958357" y="4022725"/>
                  <a:pt x="966159" y="4029552"/>
                </a:cubicBezTo>
                <a:cubicBezTo>
                  <a:pt x="981764" y="4043206"/>
                  <a:pt x="1005476" y="4047470"/>
                  <a:pt x="1017917" y="4064058"/>
                </a:cubicBezTo>
                <a:cubicBezTo>
                  <a:pt x="1026544" y="4075560"/>
                  <a:pt x="1033051" y="4089012"/>
                  <a:pt x="1043797" y="4098564"/>
                </a:cubicBezTo>
                <a:cubicBezTo>
                  <a:pt x="1079390" y="4130202"/>
                  <a:pt x="1086291" y="4129981"/>
                  <a:pt x="1121434" y="4141696"/>
                </a:cubicBezTo>
                <a:lnTo>
                  <a:pt x="1147314" y="4219333"/>
                </a:lnTo>
                <a:cubicBezTo>
                  <a:pt x="1150190" y="4227960"/>
                  <a:pt x="1151873" y="4237080"/>
                  <a:pt x="1155940" y="4245213"/>
                </a:cubicBezTo>
                <a:cubicBezTo>
                  <a:pt x="1177830" y="4288991"/>
                  <a:pt x="1166060" y="4269018"/>
                  <a:pt x="1190446" y="4305598"/>
                </a:cubicBezTo>
                <a:cubicBezTo>
                  <a:pt x="1196197" y="4322851"/>
                  <a:pt x="1203289" y="4339713"/>
                  <a:pt x="1207699" y="4357356"/>
                </a:cubicBezTo>
                <a:cubicBezTo>
                  <a:pt x="1210574" y="4368858"/>
                  <a:pt x="1211655" y="4380965"/>
                  <a:pt x="1216325" y="4391862"/>
                </a:cubicBezTo>
                <a:cubicBezTo>
                  <a:pt x="1220409" y="4401391"/>
                  <a:pt x="1227827" y="4409115"/>
                  <a:pt x="1233578" y="4417741"/>
                </a:cubicBezTo>
                <a:cubicBezTo>
                  <a:pt x="1240378" y="4444941"/>
                  <a:pt x="1241547" y="4453368"/>
                  <a:pt x="1250831" y="4478126"/>
                </a:cubicBezTo>
                <a:cubicBezTo>
                  <a:pt x="1256268" y="4492625"/>
                  <a:pt x="1262792" y="4506705"/>
                  <a:pt x="1268084" y="4521258"/>
                </a:cubicBezTo>
                <a:cubicBezTo>
                  <a:pt x="1274299" y="4538349"/>
                  <a:pt x="1277203" y="4556750"/>
                  <a:pt x="1285336" y="4573016"/>
                </a:cubicBezTo>
                <a:cubicBezTo>
                  <a:pt x="1291087" y="4584518"/>
                  <a:pt x="1297813" y="4595582"/>
                  <a:pt x="1302589" y="4607522"/>
                </a:cubicBezTo>
                <a:cubicBezTo>
                  <a:pt x="1325595" y="4665037"/>
                  <a:pt x="1315074" y="4669379"/>
                  <a:pt x="1354348" y="4728292"/>
                </a:cubicBezTo>
                <a:cubicBezTo>
                  <a:pt x="1360099" y="4736918"/>
                  <a:pt x="1364269" y="4746840"/>
                  <a:pt x="1371600" y="4754171"/>
                </a:cubicBezTo>
                <a:cubicBezTo>
                  <a:pt x="1396974" y="4779545"/>
                  <a:pt x="1415074" y="4771595"/>
                  <a:pt x="1449238" y="4788677"/>
                </a:cubicBezTo>
                <a:cubicBezTo>
                  <a:pt x="1460740" y="4794428"/>
                  <a:pt x="1473791" y="4797787"/>
                  <a:pt x="1483744" y="4805930"/>
                </a:cubicBezTo>
                <a:cubicBezTo>
                  <a:pt x="1505775" y="4823955"/>
                  <a:pt x="1528339" y="4842629"/>
                  <a:pt x="1544129" y="4866314"/>
                </a:cubicBezTo>
                <a:cubicBezTo>
                  <a:pt x="1549880" y="4874941"/>
                  <a:pt x="1553579" y="4885367"/>
                  <a:pt x="1561382" y="4892194"/>
                </a:cubicBezTo>
                <a:cubicBezTo>
                  <a:pt x="1576987" y="4905848"/>
                  <a:pt x="1595887" y="4915197"/>
                  <a:pt x="1613140" y="4926699"/>
                </a:cubicBezTo>
                <a:cubicBezTo>
                  <a:pt x="1626796" y="4947183"/>
                  <a:pt x="1640219" y="4968355"/>
                  <a:pt x="1656272" y="4987084"/>
                </a:cubicBezTo>
                <a:cubicBezTo>
                  <a:pt x="1706086" y="5045201"/>
                  <a:pt x="1661273" y="4981647"/>
                  <a:pt x="1699404" y="5038843"/>
                </a:cubicBezTo>
                <a:cubicBezTo>
                  <a:pt x="1702280" y="5050345"/>
                  <a:pt x="1702729" y="5062744"/>
                  <a:pt x="1708031" y="5073348"/>
                </a:cubicBezTo>
                <a:cubicBezTo>
                  <a:pt x="1724135" y="5105555"/>
                  <a:pt x="1740810" y="5113029"/>
                  <a:pt x="1768416" y="5133733"/>
                </a:cubicBezTo>
                <a:cubicBezTo>
                  <a:pt x="1771291" y="5142360"/>
                  <a:pt x="1771998" y="5152047"/>
                  <a:pt x="1777042" y="5159613"/>
                </a:cubicBezTo>
                <a:cubicBezTo>
                  <a:pt x="1783560" y="5169391"/>
                  <a:pt x="1815454" y="5198639"/>
                  <a:pt x="1828800" y="5202745"/>
                </a:cubicBezTo>
                <a:cubicBezTo>
                  <a:pt x="1907340" y="5226911"/>
                  <a:pt x="1989298" y="5224122"/>
                  <a:pt x="2070340" y="5228624"/>
                </a:cubicBezTo>
                <a:cubicBezTo>
                  <a:pt x="2127849" y="5225749"/>
                  <a:pt x="2185486" y="5224780"/>
                  <a:pt x="2242868" y="5219998"/>
                </a:cubicBezTo>
                <a:cubicBezTo>
                  <a:pt x="2254683" y="5219013"/>
                  <a:pt x="2267080" y="5217253"/>
                  <a:pt x="2277374" y="5211371"/>
                </a:cubicBezTo>
                <a:cubicBezTo>
                  <a:pt x="2287966" y="5205318"/>
                  <a:pt x="2293102" y="5192259"/>
                  <a:pt x="2303253" y="5185492"/>
                </a:cubicBezTo>
                <a:cubicBezTo>
                  <a:pt x="2310819" y="5180448"/>
                  <a:pt x="2321000" y="5180932"/>
                  <a:pt x="2329133" y="5176865"/>
                </a:cubicBezTo>
                <a:cubicBezTo>
                  <a:pt x="2338406" y="5172229"/>
                  <a:pt x="2346386" y="5165364"/>
                  <a:pt x="2355012" y="5159613"/>
                </a:cubicBezTo>
                <a:cubicBezTo>
                  <a:pt x="2401021" y="5090598"/>
                  <a:pt x="2340634" y="5173991"/>
                  <a:pt x="2398144" y="5116481"/>
                </a:cubicBezTo>
                <a:cubicBezTo>
                  <a:pt x="2405475" y="5109150"/>
                  <a:pt x="2406770" y="5096352"/>
                  <a:pt x="2415397" y="5090601"/>
                </a:cubicBezTo>
                <a:cubicBezTo>
                  <a:pt x="2425261" y="5084025"/>
                  <a:pt x="2438400" y="5084850"/>
                  <a:pt x="2449902" y="5081975"/>
                </a:cubicBezTo>
                <a:cubicBezTo>
                  <a:pt x="2458529" y="5076224"/>
                  <a:pt x="2466509" y="5069359"/>
                  <a:pt x="2475782" y="5064722"/>
                </a:cubicBezTo>
                <a:cubicBezTo>
                  <a:pt x="2512520" y="5046353"/>
                  <a:pt x="2492928" y="5068510"/>
                  <a:pt x="2527540" y="5038843"/>
                </a:cubicBezTo>
                <a:cubicBezTo>
                  <a:pt x="2600754" y="4976087"/>
                  <a:pt x="2528513" y="5026693"/>
                  <a:pt x="2587925" y="4987084"/>
                </a:cubicBezTo>
                <a:cubicBezTo>
                  <a:pt x="2590800" y="4978458"/>
                  <a:pt x="2590871" y="4968305"/>
                  <a:pt x="2596551" y="4961205"/>
                </a:cubicBezTo>
                <a:cubicBezTo>
                  <a:pt x="2603028" y="4953109"/>
                  <a:pt x="2614466" y="4950589"/>
                  <a:pt x="2622431" y="4943952"/>
                </a:cubicBezTo>
                <a:cubicBezTo>
                  <a:pt x="2665510" y="4908053"/>
                  <a:pt x="2628709" y="4924606"/>
                  <a:pt x="2674189" y="4909447"/>
                </a:cubicBezTo>
                <a:cubicBezTo>
                  <a:pt x="2728823" y="4912322"/>
                  <a:pt x="2783419" y="4920098"/>
                  <a:pt x="2838091" y="4918073"/>
                </a:cubicBezTo>
                <a:cubicBezTo>
                  <a:pt x="2861786" y="4917195"/>
                  <a:pt x="2884098" y="4906571"/>
                  <a:pt x="2907102" y="4900820"/>
                </a:cubicBezTo>
                <a:lnTo>
                  <a:pt x="2941608" y="4892194"/>
                </a:lnTo>
                <a:cubicBezTo>
                  <a:pt x="2999117" y="4895069"/>
                  <a:pt x="3056934" y="4894220"/>
                  <a:pt x="3114136" y="4900820"/>
                </a:cubicBezTo>
                <a:cubicBezTo>
                  <a:pt x="3132202" y="4902905"/>
                  <a:pt x="3165895" y="4918073"/>
                  <a:pt x="3165895" y="4918073"/>
                </a:cubicBezTo>
                <a:lnTo>
                  <a:pt x="3355676" y="4900820"/>
                </a:lnTo>
                <a:cubicBezTo>
                  <a:pt x="3378742" y="4888738"/>
                  <a:pt x="3353365" y="4848443"/>
                  <a:pt x="3347050" y="4823182"/>
                </a:cubicBezTo>
                <a:cubicBezTo>
                  <a:pt x="3344536" y="4813124"/>
                  <a:pt x="3334008" y="4806777"/>
                  <a:pt x="3329797" y="4797303"/>
                </a:cubicBezTo>
                <a:cubicBezTo>
                  <a:pt x="3307088" y="4746209"/>
                  <a:pt x="3312544" y="4747573"/>
                  <a:pt x="3312544" y="4693786"/>
                </a:cubicBezTo>
              </a:path>
            </a:pathLst>
          </a:custGeom>
          <a:ln w="5715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CH"/>
          </a:p>
        </p:txBody>
      </p:sp>
      <p:sp>
        <p:nvSpPr>
          <p:cNvPr id="8" name="Forme libre 7"/>
          <p:cNvSpPr/>
          <p:nvPr/>
        </p:nvSpPr>
        <p:spPr>
          <a:xfrm>
            <a:off x="1844675" y="1162050"/>
            <a:ext cx="3451225" cy="4441825"/>
          </a:xfrm>
          <a:custGeom>
            <a:avLst/>
            <a:gdLst>
              <a:gd name="connsiteX0" fmla="*/ 933667 w 3452596"/>
              <a:gd name="connsiteY0" fmla="*/ 957533 h 4442847"/>
              <a:gd name="connsiteX1" fmla="*/ 925040 w 3452596"/>
              <a:gd name="connsiteY1" fmla="*/ 1000665 h 4442847"/>
              <a:gd name="connsiteX2" fmla="*/ 916414 w 3452596"/>
              <a:gd name="connsiteY2" fmla="*/ 1026544 h 4442847"/>
              <a:gd name="connsiteX3" fmla="*/ 925040 w 3452596"/>
              <a:gd name="connsiteY3" fmla="*/ 1086929 h 4442847"/>
              <a:gd name="connsiteX4" fmla="*/ 916414 w 3452596"/>
              <a:gd name="connsiteY4" fmla="*/ 1190446 h 4442847"/>
              <a:gd name="connsiteX5" fmla="*/ 899161 w 3452596"/>
              <a:gd name="connsiteY5" fmla="*/ 1216325 h 4442847"/>
              <a:gd name="connsiteX6" fmla="*/ 881908 w 3452596"/>
              <a:gd name="connsiteY6" fmla="*/ 1268084 h 4442847"/>
              <a:gd name="connsiteX7" fmla="*/ 873282 w 3452596"/>
              <a:gd name="connsiteY7" fmla="*/ 1293963 h 4442847"/>
              <a:gd name="connsiteX8" fmla="*/ 881908 w 3452596"/>
              <a:gd name="connsiteY8" fmla="*/ 1397480 h 4442847"/>
              <a:gd name="connsiteX9" fmla="*/ 873282 w 3452596"/>
              <a:gd name="connsiteY9" fmla="*/ 1431985 h 4442847"/>
              <a:gd name="connsiteX10" fmla="*/ 856029 w 3452596"/>
              <a:gd name="connsiteY10" fmla="*/ 1492370 h 4442847"/>
              <a:gd name="connsiteX11" fmla="*/ 821523 w 3452596"/>
              <a:gd name="connsiteY11" fmla="*/ 1544129 h 4442847"/>
              <a:gd name="connsiteX12" fmla="*/ 812897 w 3452596"/>
              <a:gd name="connsiteY12" fmla="*/ 1587261 h 4442847"/>
              <a:gd name="connsiteX13" fmla="*/ 821523 w 3452596"/>
              <a:gd name="connsiteY13" fmla="*/ 1621767 h 4442847"/>
              <a:gd name="connsiteX14" fmla="*/ 830150 w 3452596"/>
              <a:gd name="connsiteY14" fmla="*/ 1708031 h 4442847"/>
              <a:gd name="connsiteX15" fmla="*/ 821523 w 3452596"/>
              <a:gd name="connsiteY15" fmla="*/ 1854680 h 4442847"/>
              <a:gd name="connsiteX16" fmla="*/ 812897 w 3452596"/>
              <a:gd name="connsiteY16" fmla="*/ 1975450 h 4442847"/>
              <a:gd name="connsiteX17" fmla="*/ 778391 w 3452596"/>
              <a:gd name="connsiteY17" fmla="*/ 2027208 h 4442847"/>
              <a:gd name="connsiteX18" fmla="*/ 769765 w 3452596"/>
              <a:gd name="connsiteY18" fmla="*/ 2053087 h 4442847"/>
              <a:gd name="connsiteX19" fmla="*/ 752512 w 3452596"/>
              <a:gd name="connsiteY19" fmla="*/ 2139351 h 4442847"/>
              <a:gd name="connsiteX20" fmla="*/ 718006 w 3452596"/>
              <a:gd name="connsiteY20" fmla="*/ 2191110 h 4442847"/>
              <a:gd name="connsiteX21" fmla="*/ 709380 w 3452596"/>
              <a:gd name="connsiteY21" fmla="*/ 2225616 h 4442847"/>
              <a:gd name="connsiteX22" fmla="*/ 648995 w 3452596"/>
              <a:gd name="connsiteY22" fmla="*/ 2294627 h 4442847"/>
              <a:gd name="connsiteX23" fmla="*/ 623116 w 3452596"/>
              <a:gd name="connsiteY23" fmla="*/ 2303253 h 4442847"/>
              <a:gd name="connsiteX24" fmla="*/ 605863 w 3452596"/>
              <a:gd name="connsiteY24" fmla="*/ 2337759 h 4442847"/>
              <a:gd name="connsiteX25" fmla="*/ 554104 w 3452596"/>
              <a:gd name="connsiteY25" fmla="*/ 2355012 h 4442847"/>
              <a:gd name="connsiteX26" fmla="*/ 502346 w 3452596"/>
              <a:gd name="connsiteY26" fmla="*/ 2380891 h 4442847"/>
              <a:gd name="connsiteX27" fmla="*/ 476467 w 3452596"/>
              <a:gd name="connsiteY27" fmla="*/ 2398144 h 4442847"/>
              <a:gd name="connsiteX28" fmla="*/ 450587 w 3452596"/>
              <a:gd name="connsiteY28" fmla="*/ 2406770 h 4442847"/>
              <a:gd name="connsiteX29" fmla="*/ 424708 w 3452596"/>
              <a:gd name="connsiteY29" fmla="*/ 2441276 h 4442847"/>
              <a:gd name="connsiteX30" fmla="*/ 407455 w 3452596"/>
              <a:gd name="connsiteY30" fmla="*/ 2467155 h 4442847"/>
              <a:gd name="connsiteX31" fmla="*/ 372950 w 3452596"/>
              <a:gd name="connsiteY31" fmla="*/ 2475782 h 4442847"/>
              <a:gd name="connsiteX32" fmla="*/ 217674 w 3452596"/>
              <a:gd name="connsiteY32" fmla="*/ 2493034 h 4442847"/>
              <a:gd name="connsiteX33" fmla="*/ 140036 w 3452596"/>
              <a:gd name="connsiteY33" fmla="*/ 2501661 h 4442847"/>
              <a:gd name="connsiteX34" fmla="*/ 114157 w 3452596"/>
              <a:gd name="connsiteY34" fmla="*/ 2510287 h 4442847"/>
              <a:gd name="connsiteX35" fmla="*/ 79652 w 3452596"/>
              <a:gd name="connsiteY35" fmla="*/ 2518914 h 4442847"/>
              <a:gd name="connsiteX36" fmla="*/ 27893 w 3452596"/>
              <a:gd name="connsiteY36" fmla="*/ 2553419 h 4442847"/>
              <a:gd name="connsiteX37" fmla="*/ 19267 w 3452596"/>
              <a:gd name="connsiteY37" fmla="*/ 2587925 h 4442847"/>
              <a:gd name="connsiteX38" fmla="*/ 2014 w 3452596"/>
              <a:gd name="connsiteY38" fmla="*/ 2613804 h 4442847"/>
              <a:gd name="connsiteX39" fmla="*/ 19267 w 3452596"/>
              <a:gd name="connsiteY39" fmla="*/ 2803585 h 4442847"/>
              <a:gd name="connsiteX40" fmla="*/ 27893 w 3452596"/>
              <a:gd name="connsiteY40" fmla="*/ 2872597 h 4442847"/>
              <a:gd name="connsiteX41" fmla="*/ 36519 w 3452596"/>
              <a:gd name="connsiteY41" fmla="*/ 2950234 h 4442847"/>
              <a:gd name="connsiteX42" fmla="*/ 53772 w 3452596"/>
              <a:gd name="connsiteY42" fmla="*/ 2976114 h 4442847"/>
              <a:gd name="connsiteX43" fmla="*/ 62399 w 3452596"/>
              <a:gd name="connsiteY43" fmla="*/ 3001993 h 4442847"/>
              <a:gd name="connsiteX44" fmla="*/ 96904 w 3452596"/>
              <a:gd name="connsiteY44" fmla="*/ 3062378 h 4442847"/>
              <a:gd name="connsiteX45" fmla="*/ 157289 w 3452596"/>
              <a:gd name="connsiteY45" fmla="*/ 3071004 h 4442847"/>
              <a:gd name="connsiteX46" fmla="*/ 183169 w 3452596"/>
              <a:gd name="connsiteY46" fmla="*/ 3079631 h 4442847"/>
              <a:gd name="connsiteX47" fmla="*/ 234927 w 3452596"/>
              <a:gd name="connsiteY47" fmla="*/ 3114136 h 4442847"/>
              <a:gd name="connsiteX48" fmla="*/ 278059 w 3452596"/>
              <a:gd name="connsiteY48" fmla="*/ 3165895 h 4442847"/>
              <a:gd name="connsiteX49" fmla="*/ 329818 w 3452596"/>
              <a:gd name="connsiteY49" fmla="*/ 3200400 h 4442847"/>
              <a:gd name="connsiteX50" fmla="*/ 459214 w 3452596"/>
              <a:gd name="connsiteY50" fmla="*/ 3191774 h 4442847"/>
              <a:gd name="connsiteX51" fmla="*/ 666248 w 3452596"/>
              <a:gd name="connsiteY51" fmla="*/ 3183148 h 4442847"/>
              <a:gd name="connsiteX52" fmla="*/ 726633 w 3452596"/>
              <a:gd name="connsiteY52" fmla="*/ 3122763 h 4442847"/>
              <a:gd name="connsiteX53" fmla="*/ 752512 w 3452596"/>
              <a:gd name="connsiteY53" fmla="*/ 3071004 h 4442847"/>
              <a:gd name="connsiteX54" fmla="*/ 778391 w 3452596"/>
              <a:gd name="connsiteY54" fmla="*/ 3053751 h 4442847"/>
              <a:gd name="connsiteX55" fmla="*/ 804270 w 3452596"/>
              <a:gd name="connsiteY55" fmla="*/ 3001993 h 4442847"/>
              <a:gd name="connsiteX56" fmla="*/ 812897 w 3452596"/>
              <a:gd name="connsiteY56" fmla="*/ 2976114 h 4442847"/>
              <a:gd name="connsiteX57" fmla="*/ 916414 w 3452596"/>
              <a:gd name="connsiteY57" fmla="*/ 2967487 h 4442847"/>
              <a:gd name="connsiteX58" fmla="*/ 959546 w 3452596"/>
              <a:gd name="connsiteY58" fmla="*/ 2950234 h 4442847"/>
              <a:gd name="connsiteX59" fmla="*/ 1019931 w 3452596"/>
              <a:gd name="connsiteY59" fmla="*/ 2924355 h 4442847"/>
              <a:gd name="connsiteX60" fmla="*/ 1071689 w 3452596"/>
              <a:gd name="connsiteY60" fmla="*/ 2950234 h 4442847"/>
              <a:gd name="connsiteX61" fmla="*/ 1097569 w 3452596"/>
              <a:gd name="connsiteY61" fmla="*/ 2976114 h 4442847"/>
              <a:gd name="connsiteX62" fmla="*/ 1201086 w 3452596"/>
              <a:gd name="connsiteY62" fmla="*/ 3001993 h 4442847"/>
              <a:gd name="connsiteX63" fmla="*/ 1226965 w 3452596"/>
              <a:gd name="connsiteY63" fmla="*/ 3019246 h 4442847"/>
              <a:gd name="connsiteX64" fmla="*/ 1287350 w 3452596"/>
              <a:gd name="connsiteY64" fmla="*/ 3027872 h 4442847"/>
              <a:gd name="connsiteX65" fmla="*/ 1295976 w 3452596"/>
              <a:gd name="connsiteY65" fmla="*/ 3088257 h 4442847"/>
              <a:gd name="connsiteX66" fmla="*/ 1313229 w 3452596"/>
              <a:gd name="connsiteY66" fmla="*/ 3114136 h 4442847"/>
              <a:gd name="connsiteX67" fmla="*/ 1330482 w 3452596"/>
              <a:gd name="connsiteY67" fmla="*/ 3148642 h 4442847"/>
              <a:gd name="connsiteX68" fmla="*/ 1347735 w 3452596"/>
              <a:gd name="connsiteY68" fmla="*/ 3200400 h 4442847"/>
              <a:gd name="connsiteX69" fmla="*/ 1356361 w 3452596"/>
              <a:gd name="connsiteY69" fmla="*/ 3234906 h 4442847"/>
              <a:gd name="connsiteX70" fmla="*/ 1382240 w 3452596"/>
              <a:gd name="connsiteY70" fmla="*/ 3295291 h 4442847"/>
              <a:gd name="connsiteX71" fmla="*/ 1399493 w 3452596"/>
              <a:gd name="connsiteY71" fmla="*/ 3329797 h 4442847"/>
              <a:gd name="connsiteX72" fmla="*/ 1451252 w 3452596"/>
              <a:gd name="connsiteY72" fmla="*/ 3433314 h 4442847"/>
              <a:gd name="connsiteX73" fmla="*/ 1477131 w 3452596"/>
              <a:gd name="connsiteY73" fmla="*/ 3450567 h 4442847"/>
              <a:gd name="connsiteX74" fmla="*/ 1494384 w 3452596"/>
              <a:gd name="connsiteY74" fmla="*/ 3519578 h 4442847"/>
              <a:gd name="connsiteX75" fmla="*/ 1511636 w 3452596"/>
              <a:gd name="connsiteY75" fmla="*/ 3545457 h 4442847"/>
              <a:gd name="connsiteX76" fmla="*/ 1520263 w 3452596"/>
              <a:gd name="connsiteY76" fmla="*/ 3571336 h 4442847"/>
              <a:gd name="connsiteX77" fmla="*/ 1537516 w 3452596"/>
              <a:gd name="connsiteY77" fmla="*/ 3597216 h 4442847"/>
              <a:gd name="connsiteX78" fmla="*/ 1563395 w 3452596"/>
              <a:gd name="connsiteY78" fmla="*/ 3648974 h 4442847"/>
              <a:gd name="connsiteX79" fmla="*/ 1597901 w 3452596"/>
              <a:gd name="connsiteY79" fmla="*/ 3674853 h 4442847"/>
              <a:gd name="connsiteX80" fmla="*/ 1623780 w 3452596"/>
              <a:gd name="connsiteY80" fmla="*/ 3700733 h 4442847"/>
              <a:gd name="connsiteX81" fmla="*/ 1658286 w 3452596"/>
              <a:gd name="connsiteY81" fmla="*/ 3786997 h 4442847"/>
              <a:gd name="connsiteX82" fmla="*/ 1701418 w 3452596"/>
              <a:gd name="connsiteY82" fmla="*/ 3821502 h 4442847"/>
              <a:gd name="connsiteX83" fmla="*/ 1744550 w 3452596"/>
              <a:gd name="connsiteY83" fmla="*/ 3890514 h 4442847"/>
              <a:gd name="connsiteX84" fmla="*/ 1753176 w 3452596"/>
              <a:gd name="connsiteY84" fmla="*/ 3916393 h 4442847"/>
              <a:gd name="connsiteX85" fmla="*/ 1804935 w 3452596"/>
              <a:gd name="connsiteY85" fmla="*/ 3968151 h 4442847"/>
              <a:gd name="connsiteX86" fmla="*/ 1848067 w 3452596"/>
              <a:gd name="connsiteY86" fmla="*/ 4019910 h 4442847"/>
              <a:gd name="connsiteX87" fmla="*/ 1865319 w 3452596"/>
              <a:gd name="connsiteY87" fmla="*/ 4054416 h 4442847"/>
              <a:gd name="connsiteX88" fmla="*/ 1873946 w 3452596"/>
              <a:gd name="connsiteY88" fmla="*/ 4114800 h 4442847"/>
              <a:gd name="connsiteX89" fmla="*/ 1882572 w 3452596"/>
              <a:gd name="connsiteY89" fmla="*/ 4149306 h 4442847"/>
              <a:gd name="connsiteX90" fmla="*/ 1899825 w 3452596"/>
              <a:gd name="connsiteY90" fmla="*/ 4201065 h 4442847"/>
              <a:gd name="connsiteX91" fmla="*/ 1908452 w 3452596"/>
              <a:gd name="connsiteY91" fmla="*/ 4226944 h 4442847"/>
              <a:gd name="connsiteX92" fmla="*/ 1968836 w 3452596"/>
              <a:gd name="connsiteY92" fmla="*/ 4278702 h 4442847"/>
              <a:gd name="connsiteX93" fmla="*/ 2003342 w 3452596"/>
              <a:gd name="connsiteY93" fmla="*/ 4321834 h 4442847"/>
              <a:gd name="connsiteX94" fmla="*/ 2037848 w 3452596"/>
              <a:gd name="connsiteY94" fmla="*/ 4373593 h 4442847"/>
              <a:gd name="connsiteX95" fmla="*/ 2055101 w 3452596"/>
              <a:gd name="connsiteY95" fmla="*/ 4399472 h 4442847"/>
              <a:gd name="connsiteX96" fmla="*/ 2089606 w 3452596"/>
              <a:gd name="connsiteY96" fmla="*/ 4442604 h 4442847"/>
              <a:gd name="connsiteX97" fmla="*/ 2124112 w 3452596"/>
              <a:gd name="connsiteY97" fmla="*/ 4433978 h 4442847"/>
              <a:gd name="connsiteX98" fmla="*/ 2201750 w 3452596"/>
              <a:gd name="connsiteY98" fmla="*/ 4390846 h 4442847"/>
              <a:gd name="connsiteX99" fmla="*/ 2227629 w 3452596"/>
              <a:gd name="connsiteY99" fmla="*/ 4382219 h 4442847"/>
              <a:gd name="connsiteX100" fmla="*/ 2262135 w 3452596"/>
              <a:gd name="connsiteY100" fmla="*/ 4304582 h 4442847"/>
              <a:gd name="connsiteX101" fmla="*/ 2270761 w 3452596"/>
              <a:gd name="connsiteY101" fmla="*/ 4278702 h 4442847"/>
              <a:gd name="connsiteX102" fmla="*/ 2296640 w 3452596"/>
              <a:gd name="connsiteY102" fmla="*/ 4261450 h 4442847"/>
              <a:gd name="connsiteX103" fmla="*/ 2460542 w 3452596"/>
              <a:gd name="connsiteY103" fmla="*/ 4235570 h 4442847"/>
              <a:gd name="connsiteX104" fmla="*/ 2495048 w 3452596"/>
              <a:gd name="connsiteY104" fmla="*/ 4192438 h 4442847"/>
              <a:gd name="connsiteX105" fmla="*/ 2520927 w 3452596"/>
              <a:gd name="connsiteY105" fmla="*/ 4175185 h 4442847"/>
              <a:gd name="connsiteX106" fmla="*/ 2529553 w 3452596"/>
              <a:gd name="connsiteY106" fmla="*/ 4149306 h 4442847"/>
              <a:gd name="connsiteX107" fmla="*/ 2762467 w 3452596"/>
              <a:gd name="connsiteY107" fmla="*/ 4088921 h 4442847"/>
              <a:gd name="connsiteX108" fmla="*/ 2788346 w 3452596"/>
              <a:gd name="connsiteY108" fmla="*/ 4097548 h 4442847"/>
              <a:gd name="connsiteX109" fmla="*/ 2831478 w 3452596"/>
              <a:gd name="connsiteY109" fmla="*/ 4106174 h 4442847"/>
              <a:gd name="connsiteX110" fmla="*/ 2909116 w 3452596"/>
              <a:gd name="connsiteY110" fmla="*/ 4149306 h 4442847"/>
              <a:gd name="connsiteX111" fmla="*/ 2934995 w 3452596"/>
              <a:gd name="connsiteY111" fmla="*/ 4183812 h 4442847"/>
              <a:gd name="connsiteX112" fmla="*/ 2960874 w 3452596"/>
              <a:gd name="connsiteY112" fmla="*/ 4192438 h 4442847"/>
              <a:gd name="connsiteX113" fmla="*/ 3021259 w 3452596"/>
              <a:gd name="connsiteY113" fmla="*/ 4218317 h 4442847"/>
              <a:gd name="connsiteX114" fmla="*/ 3047138 w 3452596"/>
              <a:gd name="connsiteY114" fmla="*/ 4235570 h 4442847"/>
              <a:gd name="connsiteX115" fmla="*/ 3150655 w 3452596"/>
              <a:gd name="connsiteY115" fmla="*/ 4252823 h 4442847"/>
              <a:gd name="connsiteX116" fmla="*/ 3176535 w 3452596"/>
              <a:gd name="connsiteY116" fmla="*/ 4261450 h 4442847"/>
              <a:gd name="connsiteX117" fmla="*/ 3193787 w 3452596"/>
              <a:gd name="connsiteY117" fmla="*/ 4287329 h 4442847"/>
              <a:gd name="connsiteX118" fmla="*/ 3219667 w 3452596"/>
              <a:gd name="connsiteY118" fmla="*/ 4304582 h 4442847"/>
              <a:gd name="connsiteX119" fmla="*/ 3236919 w 3452596"/>
              <a:gd name="connsiteY119" fmla="*/ 4356340 h 4442847"/>
              <a:gd name="connsiteX120" fmla="*/ 3271425 w 3452596"/>
              <a:gd name="connsiteY120" fmla="*/ 4408099 h 4442847"/>
              <a:gd name="connsiteX121" fmla="*/ 3297304 w 3452596"/>
              <a:gd name="connsiteY121" fmla="*/ 4390846 h 4442847"/>
              <a:gd name="connsiteX122" fmla="*/ 3305931 w 3452596"/>
              <a:gd name="connsiteY122" fmla="*/ 4364967 h 4442847"/>
              <a:gd name="connsiteX123" fmla="*/ 3314557 w 3452596"/>
              <a:gd name="connsiteY123" fmla="*/ 3985404 h 4442847"/>
              <a:gd name="connsiteX124" fmla="*/ 3331810 w 3452596"/>
              <a:gd name="connsiteY124" fmla="*/ 3916393 h 4442847"/>
              <a:gd name="connsiteX125" fmla="*/ 3323184 w 3452596"/>
              <a:gd name="connsiteY125" fmla="*/ 3717985 h 4442847"/>
              <a:gd name="connsiteX126" fmla="*/ 3305931 w 3452596"/>
              <a:gd name="connsiteY126" fmla="*/ 3666227 h 4442847"/>
              <a:gd name="connsiteX127" fmla="*/ 3297304 w 3452596"/>
              <a:gd name="connsiteY127" fmla="*/ 3640348 h 4442847"/>
              <a:gd name="connsiteX128" fmla="*/ 3314557 w 3452596"/>
              <a:gd name="connsiteY128" fmla="*/ 3614468 h 4442847"/>
              <a:gd name="connsiteX129" fmla="*/ 3305931 w 3452596"/>
              <a:gd name="connsiteY129" fmla="*/ 3588589 h 4442847"/>
              <a:gd name="connsiteX130" fmla="*/ 3271425 w 3452596"/>
              <a:gd name="connsiteY130" fmla="*/ 3528204 h 4442847"/>
              <a:gd name="connsiteX131" fmla="*/ 3236919 w 3452596"/>
              <a:gd name="connsiteY131" fmla="*/ 3424687 h 4442847"/>
              <a:gd name="connsiteX132" fmla="*/ 3228293 w 3452596"/>
              <a:gd name="connsiteY132" fmla="*/ 3398808 h 4442847"/>
              <a:gd name="connsiteX133" fmla="*/ 3219667 w 3452596"/>
              <a:gd name="connsiteY133" fmla="*/ 3372929 h 4442847"/>
              <a:gd name="connsiteX134" fmla="*/ 3211040 w 3452596"/>
              <a:gd name="connsiteY134" fmla="*/ 3338423 h 4442847"/>
              <a:gd name="connsiteX135" fmla="*/ 3202414 w 3452596"/>
              <a:gd name="connsiteY135" fmla="*/ 3252159 h 4442847"/>
              <a:gd name="connsiteX136" fmla="*/ 3219667 w 3452596"/>
              <a:gd name="connsiteY136" fmla="*/ 2984740 h 4442847"/>
              <a:gd name="connsiteX137" fmla="*/ 3211040 w 3452596"/>
              <a:gd name="connsiteY137" fmla="*/ 2794959 h 4442847"/>
              <a:gd name="connsiteX138" fmla="*/ 3228293 w 3452596"/>
              <a:gd name="connsiteY138" fmla="*/ 2725948 h 4442847"/>
              <a:gd name="connsiteX139" fmla="*/ 3262799 w 3452596"/>
              <a:gd name="connsiteY139" fmla="*/ 2674189 h 4442847"/>
              <a:gd name="connsiteX140" fmla="*/ 3280052 w 3452596"/>
              <a:gd name="connsiteY140" fmla="*/ 2596551 h 4442847"/>
              <a:gd name="connsiteX141" fmla="*/ 3271425 w 3452596"/>
              <a:gd name="connsiteY141" fmla="*/ 2518914 h 4442847"/>
              <a:gd name="connsiteX142" fmla="*/ 3280052 w 3452596"/>
              <a:gd name="connsiteY142" fmla="*/ 2415397 h 4442847"/>
              <a:gd name="connsiteX143" fmla="*/ 3288678 w 3452596"/>
              <a:gd name="connsiteY143" fmla="*/ 2372265 h 4442847"/>
              <a:gd name="connsiteX144" fmla="*/ 3297304 w 3452596"/>
              <a:gd name="connsiteY144" fmla="*/ 2320506 h 4442847"/>
              <a:gd name="connsiteX145" fmla="*/ 3305931 w 3452596"/>
              <a:gd name="connsiteY145" fmla="*/ 2234242 h 4442847"/>
              <a:gd name="connsiteX146" fmla="*/ 3357689 w 3452596"/>
              <a:gd name="connsiteY146" fmla="*/ 2191110 h 4442847"/>
              <a:gd name="connsiteX147" fmla="*/ 3366316 w 3452596"/>
              <a:gd name="connsiteY147" fmla="*/ 2165231 h 4442847"/>
              <a:gd name="connsiteX148" fmla="*/ 3426701 w 3452596"/>
              <a:gd name="connsiteY148" fmla="*/ 2122099 h 4442847"/>
              <a:gd name="connsiteX149" fmla="*/ 3443953 w 3452596"/>
              <a:gd name="connsiteY149" fmla="*/ 2096219 h 4442847"/>
              <a:gd name="connsiteX150" fmla="*/ 3443953 w 3452596"/>
              <a:gd name="connsiteY150" fmla="*/ 1733910 h 4442847"/>
              <a:gd name="connsiteX151" fmla="*/ 3435327 w 3452596"/>
              <a:gd name="connsiteY151" fmla="*/ 1708031 h 4442847"/>
              <a:gd name="connsiteX152" fmla="*/ 3400821 w 3452596"/>
              <a:gd name="connsiteY152" fmla="*/ 1656272 h 4442847"/>
              <a:gd name="connsiteX153" fmla="*/ 3392195 w 3452596"/>
              <a:gd name="connsiteY153" fmla="*/ 1518250 h 4442847"/>
              <a:gd name="connsiteX154" fmla="*/ 3409448 w 3452596"/>
              <a:gd name="connsiteY154" fmla="*/ 1492370 h 4442847"/>
              <a:gd name="connsiteX155" fmla="*/ 3418074 w 3452596"/>
              <a:gd name="connsiteY155" fmla="*/ 1466491 h 4442847"/>
              <a:gd name="connsiteX156" fmla="*/ 3409448 w 3452596"/>
              <a:gd name="connsiteY156" fmla="*/ 1380227 h 4442847"/>
              <a:gd name="connsiteX157" fmla="*/ 3392195 w 3452596"/>
              <a:gd name="connsiteY157" fmla="*/ 1354348 h 4442847"/>
              <a:gd name="connsiteX158" fmla="*/ 3340436 w 3452596"/>
              <a:gd name="connsiteY158" fmla="*/ 1311216 h 4442847"/>
              <a:gd name="connsiteX159" fmla="*/ 3305931 w 3452596"/>
              <a:gd name="connsiteY159" fmla="*/ 1259457 h 4442847"/>
              <a:gd name="connsiteX160" fmla="*/ 3254172 w 3452596"/>
              <a:gd name="connsiteY160" fmla="*/ 1190446 h 4442847"/>
              <a:gd name="connsiteX161" fmla="*/ 3211040 w 3452596"/>
              <a:gd name="connsiteY161" fmla="*/ 1147314 h 4442847"/>
              <a:gd name="connsiteX162" fmla="*/ 3185161 w 3452596"/>
              <a:gd name="connsiteY162" fmla="*/ 1052423 h 4442847"/>
              <a:gd name="connsiteX163" fmla="*/ 3116150 w 3452596"/>
              <a:gd name="connsiteY163" fmla="*/ 974785 h 4442847"/>
              <a:gd name="connsiteX164" fmla="*/ 3098897 w 3452596"/>
              <a:gd name="connsiteY164" fmla="*/ 940280 h 4442847"/>
              <a:gd name="connsiteX165" fmla="*/ 3047138 w 3452596"/>
              <a:gd name="connsiteY165" fmla="*/ 897148 h 4442847"/>
              <a:gd name="connsiteX166" fmla="*/ 3004006 w 3452596"/>
              <a:gd name="connsiteY166" fmla="*/ 845389 h 4442847"/>
              <a:gd name="connsiteX167" fmla="*/ 2978127 w 3452596"/>
              <a:gd name="connsiteY167" fmla="*/ 828136 h 4442847"/>
              <a:gd name="connsiteX168" fmla="*/ 2969501 w 3452596"/>
              <a:gd name="connsiteY168" fmla="*/ 733246 h 4442847"/>
              <a:gd name="connsiteX169" fmla="*/ 2943621 w 3452596"/>
              <a:gd name="connsiteY169" fmla="*/ 629729 h 4442847"/>
              <a:gd name="connsiteX170" fmla="*/ 2917742 w 3452596"/>
              <a:gd name="connsiteY170" fmla="*/ 577970 h 4442847"/>
              <a:gd name="connsiteX171" fmla="*/ 2900489 w 3452596"/>
              <a:gd name="connsiteY171" fmla="*/ 517585 h 4442847"/>
              <a:gd name="connsiteX172" fmla="*/ 2917742 w 3452596"/>
              <a:gd name="connsiteY172" fmla="*/ 405442 h 4442847"/>
              <a:gd name="connsiteX173" fmla="*/ 2934995 w 3452596"/>
              <a:gd name="connsiteY173" fmla="*/ 353684 h 4442847"/>
              <a:gd name="connsiteX174" fmla="*/ 2917742 w 3452596"/>
              <a:gd name="connsiteY174" fmla="*/ 250167 h 4442847"/>
              <a:gd name="connsiteX175" fmla="*/ 2857357 w 3452596"/>
              <a:gd name="connsiteY175" fmla="*/ 172529 h 4442847"/>
              <a:gd name="connsiteX176" fmla="*/ 2805599 w 3452596"/>
              <a:gd name="connsiteY176" fmla="*/ 138023 h 4442847"/>
              <a:gd name="connsiteX177" fmla="*/ 2779719 w 3452596"/>
              <a:gd name="connsiteY177" fmla="*/ 120770 h 4442847"/>
              <a:gd name="connsiteX178" fmla="*/ 2650323 w 3452596"/>
              <a:gd name="connsiteY178" fmla="*/ 112144 h 4442847"/>
              <a:gd name="connsiteX179" fmla="*/ 2555433 w 3452596"/>
              <a:gd name="connsiteY179" fmla="*/ 103517 h 4442847"/>
              <a:gd name="connsiteX180" fmla="*/ 2270761 w 3452596"/>
              <a:gd name="connsiteY180" fmla="*/ 94891 h 4442847"/>
              <a:gd name="connsiteX181" fmla="*/ 2106859 w 3452596"/>
              <a:gd name="connsiteY181" fmla="*/ 86265 h 4442847"/>
              <a:gd name="connsiteX182" fmla="*/ 2046474 w 3452596"/>
              <a:gd name="connsiteY182" fmla="*/ 51759 h 4442847"/>
              <a:gd name="connsiteX183" fmla="*/ 2020595 w 3452596"/>
              <a:gd name="connsiteY183" fmla="*/ 43133 h 4442847"/>
              <a:gd name="connsiteX184" fmla="*/ 1942957 w 3452596"/>
              <a:gd name="connsiteY184" fmla="*/ 8627 h 4442847"/>
              <a:gd name="connsiteX185" fmla="*/ 1917078 w 3452596"/>
              <a:gd name="connsiteY185" fmla="*/ 0 h 4442847"/>
              <a:gd name="connsiteX186" fmla="*/ 1848067 w 3452596"/>
              <a:gd name="connsiteY186" fmla="*/ 43133 h 4442847"/>
              <a:gd name="connsiteX187" fmla="*/ 1839440 w 3452596"/>
              <a:gd name="connsiteY187" fmla="*/ 77638 h 4442847"/>
              <a:gd name="connsiteX188" fmla="*/ 1822187 w 3452596"/>
              <a:gd name="connsiteY188" fmla="*/ 112144 h 4442847"/>
              <a:gd name="connsiteX189" fmla="*/ 1813561 w 3452596"/>
              <a:gd name="connsiteY189" fmla="*/ 138023 h 4442847"/>
              <a:gd name="connsiteX190" fmla="*/ 1813561 w 3452596"/>
              <a:gd name="connsiteY190" fmla="*/ 301925 h 4442847"/>
              <a:gd name="connsiteX191" fmla="*/ 1796308 w 3452596"/>
              <a:gd name="connsiteY191" fmla="*/ 327804 h 4442847"/>
              <a:gd name="connsiteX192" fmla="*/ 1787682 w 3452596"/>
              <a:gd name="connsiteY192" fmla="*/ 362310 h 4442847"/>
              <a:gd name="connsiteX193" fmla="*/ 1735923 w 3452596"/>
              <a:gd name="connsiteY193" fmla="*/ 388189 h 4442847"/>
              <a:gd name="connsiteX194" fmla="*/ 1666912 w 3452596"/>
              <a:gd name="connsiteY194" fmla="*/ 465827 h 4442847"/>
              <a:gd name="connsiteX195" fmla="*/ 1632406 w 3452596"/>
              <a:gd name="connsiteY195" fmla="*/ 483080 h 4442847"/>
              <a:gd name="connsiteX196" fmla="*/ 1606527 w 3452596"/>
              <a:gd name="connsiteY196" fmla="*/ 500333 h 4442847"/>
              <a:gd name="connsiteX197" fmla="*/ 1528889 w 3452596"/>
              <a:gd name="connsiteY197" fmla="*/ 508959 h 4442847"/>
              <a:gd name="connsiteX198" fmla="*/ 1373614 w 3452596"/>
              <a:gd name="connsiteY198" fmla="*/ 526212 h 4442847"/>
              <a:gd name="connsiteX199" fmla="*/ 1347735 w 3452596"/>
              <a:gd name="connsiteY199" fmla="*/ 534838 h 4442847"/>
              <a:gd name="connsiteX200" fmla="*/ 1313229 w 3452596"/>
              <a:gd name="connsiteY200" fmla="*/ 543465 h 4442847"/>
              <a:gd name="connsiteX201" fmla="*/ 1261470 w 3452596"/>
              <a:gd name="connsiteY201" fmla="*/ 577970 h 4442847"/>
              <a:gd name="connsiteX202" fmla="*/ 1252844 w 3452596"/>
              <a:gd name="connsiteY202" fmla="*/ 603850 h 4442847"/>
              <a:gd name="connsiteX203" fmla="*/ 1166580 w 3452596"/>
              <a:gd name="connsiteY203" fmla="*/ 672861 h 4442847"/>
              <a:gd name="connsiteX204" fmla="*/ 1140701 w 3452596"/>
              <a:gd name="connsiteY204" fmla="*/ 681487 h 4442847"/>
              <a:gd name="connsiteX205" fmla="*/ 1054436 w 3452596"/>
              <a:gd name="connsiteY205" fmla="*/ 741872 h 4442847"/>
              <a:gd name="connsiteX206" fmla="*/ 1028557 w 3452596"/>
              <a:gd name="connsiteY206" fmla="*/ 750499 h 4442847"/>
              <a:gd name="connsiteX207" fmla="*/ 994052 w 3452596"/>
              <a:gd name="connsiteY207" fmla="*/ 802257 h 4442847"/>
              <a:gd name="connsiteX208" fmla="*/ 985425 w 3452596"/>
              <a:gd name="connsiteY208" fmla="*/ 828136 h 4442847"/>
              <a:gd name="connsiteX209" fmla="*/ 959546 w 3452596"/>
              <a:gd name="connsiteY209" fmla="*/ 845389 h 4442847"/>
              <a:gd name="connsiteX210" fmla="*/ 933667 w 3452596"/>
              <a:gd name="connsiteY210" fmla="*/ 871268 h 4442847"/>
              <a:gd name="connsiteX211" fmla="*/ 899161 w 3452596"/>
              <a:gd name="connsiteY211" fmla="*/ 923027 h 4442847"/>
              <a:gd name="connsiteX212" fmla="*/ 890535 w 3452596"/>
              <a:gd name="connsiteY212" fmla="*/ 1138687 h 444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3452596" h="4442847">
                <a:moveTo>
                  <a:pt x="933667" y="957533"/>
                </a:moveTo>
                <a:cubicBezTo>
                  <a:pt x="930791" y="971910"/>
                  <a:pt x="928596" y="986441"/>
                  <a:pt x="925040" y="1000665"/>
                </a:cubicBezTo>
                <a:cubicBezTo>
                  <a:pt x="922835" y="1009486"/>
                  <a:pt x="916414" y="1017451"/>
                  <a:pt x="916414" y="1026544"/>
                </a:cubicBezTo>
                <a:cubicBezTo>
                  <a:pt x="916414" y="1046877"/>
                  <a:pt x="922165" y="1066801"/>
                  <a:pt x="925040" y="1086929"/>
                </a:cubicBezTo>
                <a:cubicBezTo>
                  <a:pt x="922165" y="1121435"/>
                  <a:pt x="923205" y="1156493"/>
                  <a:pt x="916414" y="1190446"/>
                </a:cubicBezTo>
                <a:cubicBezTo>
                  <a:pt x="914381" y="1200612"/>
                  <a:pt x="903372" y="1206851"/>
                  <a:pt x="899161" y="1216325"/>
                </a:cubicBezTo>
                <a:cubicBezTo>
                  <a:pt x="891775" y="1232944"/>
                  <a:pt x="887659" y="1250831"/>
                  <a:pt x="881908" y="1268084"/>
                </a:cubicBezTo>
                <a:lnTo>
                  <a:pt x="873282" y="1293963"/>
                </a:lnTo>
                <a:cubicBezTo>
                  <a:pt x="876157" y="1328469"/>
                  <a:pt x="881908" y="1362855"/>
                  <a:pt x="881908" y="1397480"/>
                </a:cubicBezTo>
                <a:cubicBezTo>
                  <a:pt x="881908" y="1409336"/>
                  <a:pt x="876401" y="1420547"/>
                  <a:pt x="873282" y="1431985"/>
                </a:cubicBezTo>
                <a:cubicBezTo>
                  <a:pt x="867774" y="1452181"/>
                  <a:pt x="864802" y="1473363"/>
                  <a:pt x="856029" y="1492370"/>
                </a:cubicBezTo>
                <a:cubicBezTo>
                  <a:pt x="847340" y="1511197"/>
                  <a:pt x="821523" y="1544129"/>
                  <a:pt x="821523" y="1544129"/>
                </a:cubicBezTo>
                <a:cubicBezTo>
                  <a:pt x="818648" y="1558506"/>
                  <a:pt x="812897" y="1572599"/>
                  <a:pt x="812897" y="1587261"/>
                </a:cubicBezTo>
                <a:cubicBezTo>
                  <a:pt x="812897" y="1599117"/>
                  <a:pt x="819846" y="1610030"/>
                  <a:pt x="821523" y="1621767"/>
                </a:cubicBezTo>
                <a:cubicBezTo>
                  <a:pt x="825610" y="1650375"/>
                  <a:pt x="827274" y="1679276"/>
                  <a:pt x="830150" y="1708031"/>
                </a:cubicBezTo>
                <a:cubicBezTo>
                  <a:pt x="827274" y="1756914"/>
                  <a:pt x="824676" y="1805814"/>
                  <a:pt x="821523" y="1854680"/>
                </a:cubicBezTo>
                <a:cubicBezTo>
                  <a:pt x="818925" y="1894955"/>
                  <a:pt x="822686" y="1936296"/>
                  <a:pt x="812897" y="1975450"/>
                </a:cubicBezTo>
                <a:cubicBezTo>
                  <a:pt x="807868" y="1995566"/>
                  <a:pt x="778391" y="2027208"/>
                  <a:pt x="778391" y="2027208"/>
                </a:cubicBezTo>
                <a:cubicBezTo>
                  <a:pt x="775516" y="2035834"/>
                  <a:pt x="771548" y="2044171"/>
                  <a:pt x="769765" y="2053087"/>
                </a:cubicBezTo>
                <a:cubicBezTo>
                  <a:pt x="766284" y="2070494"/>
                  <a:pt x="764691" y="2117428"/>
                  <a:pt x="752512" y="2139351"/>
                </a:cubicBezTo>
                <a:cubicBezTo>
                  <a:pt x="742442" y="2157477"/>
                  <a:pt x="718006" y="2191110"/>
                  <a:pt x="718006" y="2191110"/>
                </a:cubicBezTo>
                <a:cubicBezTo>
                  <a:pt x="715131" y="2202612"/>
                  <a:pt x="714682" y="2215012"/>
                  <a:pt x="709380" y="2225616"/>
                </a:cubicBezTo>
                <a:cubicBezTo>
                  <a:pt x="692128" y="2260119"/>
                  <a:pt x="680624" y="2278813"/>
                  <a:pt x="648995" y="2294627"/>
                </a:cubicBezTo>
                <a:cubicBezTo>
                  <a:pt x="640862" y="2298693"/>
                  <a:pt x="631742" y="2300378"/>
                  <a:pt x="623116" y="2303253"/>
                </a:cubicBezTo>
                <a:cubicBezTo>
                  <a:pt x="617365" y="2314755"/>
                  <a:pt x="616151" y="2330043"/>
                  <a:pt x="605863" y="2337759"/>
                </a:cubicBezTo>
                <a:cubicBezTo>
                  <a:pt x="591314" y="2348671"/>
                  <a:pt x="569236" y="2344924"/>
                  <a:pt x="554104" y="2355012"/>
                </a:cubicBezTo>
                <a:cubicBezTo>
                  <a:pt x="520659" y="2377309"/>
                  <a:pt x="538061" y="2368987"/>
                  <a:pt x="502346" y="2380891"/>
                </a:cubicBezTo>
                <a:cubicBezTo>
                  <a:pt x="493720" y="2386642"/>
                  <a:pt x="485740" y="2393508"/>
                  <a:pt x="476467" y="2398144"/>
                </a:cubicBezTo>
                <a:cubicBezTo>
                  <a:pt x="468334" y="2402211"/>
                  <a:pt x="457573" y="2400949"/>
                  <a:pt x="450587" y="2406770"/>
                </a:cubicBezTo>
                <a:cubicBezTo>
                  <a:pt x="439542" y="2415974"/>
                  <a:pt x="433065" y="2429577"/>
                  <a:pt x="424708" y="2441276"/>
                </a:cubicBezTo>
                <a:cubicBezTo>
                  <a:pt x="418682" y="2449712"/>
                  <a:pt x="416081" y="2461404"/>
                  <a:pt x="407455" y="2467155"/>
                </a:cubicBezTo>
                <a:cubicBezTo>
                  <a:pt x="397591" y="2473731"/>
                  <a:pt x="384350" y="2472525"/>
                  <a:pt x="372950" y="2475782"/>
                </a:cubicBezTo>
                <a:cubicBezTo>
                  <a:pt x="287932" y="2500073"/>
                  <a:pt x="442324" y="2474313"/>
                  <a:pt x="217674" y="2493034"/>
                </a:cubicBezTo>
                <a:cubicBezTo>
                  <a:pt x="191725" y="2495196"/>
                  <a:pt x="165915" y="2498785"/>
                  <a:pt x="140036" y="2501661"/>
                </a:cubicBezTo>
                <a:cubicBezTo>
                  <a:pt x="131410" y="2504536"/>
                  <a:pt x="122900" y="2507789"/>
                  <a:pt x="114157" y="2510287"/>
                </a:cubicBezTo>
                <a:cubicBezTo>
                  <a:pt x="102757" y="2513544"/>
                  <a:pt x="90256" y="2513612"/>
                  <a:pt x="79652" y="2518914"/>
                </a:cubicBezTo>
                <a:cubicBezTo>
                  <a:pt x="61106" y="2528187"/>
                  <a:pt x="27893" y="2553419"/>
                  <a:pt x="27893" y="2553419"/>
                </a:cubicBezTo>
                <a:cubicBezTo>
                  <a:pt x="25018" y="2564921"/>
                  <a:pt x="23937" y="2577028"/>
                  <a:pt x="19267" y="2587925"/>
                </a:cubicBezTo>
                <a:cubicBezTo>
                  <a:pt x="15183" y="2597454"/>
                  <a:pt x="2507" y="2603448"/>
                  <a:pt x="2014" y="2613804"/>
                </a:cubicBezTo>
                <a:cubicBezTo>
                  <a:pt x="-3186" y="2722989"/>
                  <a:pt x="1379" y="2732038"/>
                  <a:pt x="19267" y="2803585"/>
                </a:cubicBezTo>
                <a:cubicBezTo>
                  <a:pt x="22142" y="2826589"/>
                  <a:pt x="25184" y="2849573"/>
                  <a:pt x="27893" y="2872597"/>
                </a:cubicBezTo>
                <a:cubicBezTo>
                  <a:pt x="30935" y="2898457"/>
                  <a:pt x="30204" y="2924973"/>
                  <a:pt x="36519" y="2950234"/>
                </a:cubicBezTo>
                <a:cubicBezTo>
                  <a:pt x="39034" y="2960292"/>
                  <a:pt x="49135" y="2966841"/>
                  <a:pt x="53772" y="2976114"/>
                </a:cubicBezTo>
                <a:cubicBezTo>
                  <a:pt x="57839" y="2984247"/>
                  <a:pt x="58817" y="2993635"/>
                  <a:pt x="62399" y="3001993"/>
                </a:cubicBezTo>
                <a:cubicBezTo>
                  <a:pt x="63522" y="3004613"/>
                  <a:pt x="89261" y="3058981"/>
                  <a:pt x="96904" y="3062378"/>
                </a:cubicBezTo>
                <a:cubicBezTo>
                  <a:pt x="115484" y="3070636"/>
                  <a:pt x="137161" y="3068129"/>
                  <a:pt x="157289" y="3071004"/>
                </a:cubicBezTo>
                <a:cubicBezTo>
                  <a:pt x="165916" y="3073880"/>
                  <a:pt x="175220" y="3075215"/>
                  <a:pt x="183169" y="3079631"/>
                </a:cubicBezTo>
                <a:cubicBezTo>
                  <a:pt x="201295" y="3089701"/>
                  <a:pt x="234927" y="3114136"/>
                  <a:pt x="234927" y="3114136"/>
                </a:cubicBezTo>
                <a:cubicBezTo>
                  <a:pt x="250263" y="3137140"/>
                  <a:pt x="255067" y="3148013"/>
                  <a:pt x="278059" y="3165895"/>
                </a:cubicBezTo>
                <a:cubicBezTo>
                  <a:pt x="294427" y="3178625"/>
                  <a:pt x="329818" y="3200400"/>
                  <a:pt x="329818" y="3200400"/>
                </a:cubicBezTo>
                <a:lnTo>
                  <a:pt x="459214" y="3191774"/>
                </a:lnTo>
                <a:cubicBezTo>
                  <a:pt x="528195" y="3188237"/>
                  <a:pt x="599368" y="3200407"/>
                  <a:pt x="666248" y="3183148"/>
                </a:cubicBezTo>
                <a:cubicBezTo>
                  <a:pt x="693811" y="3176035"/>
                  <a:pt x="726633" y="3122763"/>
                  <a:pt x="726633" y="3122763"/>
                </a:cubicBezTo>
                <a:cubicBezTo>
                  <a:pt x="733649" y="3101714"/>
                  <a:pt x="735789" y="3087727"/>
                  <a:pt x="752512" y="3071004"/>
                </a:cubicBezTo>
                <a:cubicBezTo>
                  <a:pt x="759843" y="3063673"/>
                  <a:pt x="769765" y="3059502"/>
                  <a:pt x="778391" y="3053751"/>
                </a:cubicBezTo>
                <a:cubicBezTo>
                  <a:pt x="800075" y="2988703"/>
                  <a:pt x="770825" y="3068883"/>
                  <a:pt x="804270" y="3001993"/>
                </a:cubicBezTo>
                <a:cubicBezTo>
                  <a:pt x="808337" y="2993860"/>
                  <a:pt x="804206" y="2978788"/>
                  <a:pt x="812897" y="2976114"/>
                </a:cubicBezTo>
                <a:cubicBezTo>
                  <a:pt x="845991" y="2965931"/>
                  <a:pt x="881908" y="2970363"/>
                  <a:pt x="916414" y="2967487"/>
                </a:cubicBezTo>
                <a:cubicBezTo>
                  <a:pt x="930791" y="2961736"/>
                  <a:pt x="945396" y="2956523"/>
                  <a:pt x="959546" y="2950234"/>
                </a:cubicBezTo>
                <a:cubicBezTo>
                  <a:pt x="1023504" y="2921809"/>
                  <a:pt x="966778" y="2942074"/>
                  <a:pt x="1019931" y="2924355"/>
                </a:cubicBezTo>
                <a:cubicBezTo>
                  <a:pt x="1045866" y="2933001"/>
                  <a:pt x="1049394" y="2931655"/>
                  <a:pt x="1071689" y="2950234"/>
                </a:cubicBezTo>
                <a:cubicBezTo>
                  <a:pt x="1081061" y="2958044"/>
                  <a:pt x="1086904" y="2970189"/>
                  <a:pt x="1097569" y="2976114"/>
                </a:cubicBezTo>
                <a:cubicBezTo>
                  <a:pt x="1126864" y="2992389"/>
                  <a:pt x="1168952" y="2996638"/>
                  <a:pt x="1201086" y="3001993"/>
                </a:cubicBezTo>
                <a:cubicBezTo>
                  <a:pt x="1209712" y="3007744"/>
                  <a:pt x="1217035" y="3016267"/>
                  <a:pt x="1226965" y="3019246"/>
                </a:cubicBezTo>
                <a:cubicBezTo>
                  <a:pt x="1246440" y="3025089"/>
                  <a:pt x="1272973" y="3013495"/>
                  <a:pt x="1287350" y="3027872"/>
                </a:cubicBezTo>
                <a:cubicBezTo>
                  <a:pt x="1301727" y="3042249"/>
                  <a:pt x="1290133" y="3068782"/>
                  <a:pt x="1295976" y="3088257"/>
                </a:cubicBezTo>
                <a:cubicBezTo>
                  <a:pt x="1298955" y="3098187"/>
                  <a:pt x="1308085" y="3105134"/>
                  <a:pt x="1313229" y="3114136"/>
                </a:cubicBezTo>
                <a:cubicBezTo>
                  <a:pt x="1319609" y="3125301"/>
                  <a:pt x="1325706" y="3136702"/>
                  <a:pt x="1330482" y="3148642"/>
                </a:cubicBezTo>
                <a:cubicBezTo>
                  <a:pt x="1337236" y="3165527"/>
                  <a:pt x="1343325" y="3182757"/>
                  <a:pt x="1347735" y="3200400"/>
                </a:cubicBezTo>
                <a:cubicBezTo>
                  <a:pt x="1350610" y="3211902"/>
                  <a:pt x="1352309" y="3223764"/>
                  <a:pt x="1356361" y="3234906"/>
                </a:cubicBezTo>
                <a:cubicBezTo>
                  <a:pt x="1363845" y="3255487"/>
                  <a:pt x="1373178" y="3275355"/>
                  <a:pt x="1382240" y="3295291"/>
                </a:cubicBezTo>
                <a:cubicBezTo>
                  <a:pt x="1387561" y="3306998"/>
                  <a:pt x="1394877" y="3317795"/>
                  <a:pt x="1399493" y="3329797"/>
                </a:cubicBezTo>
                <a:cubicBezTo>
                  <a:pt x="1426435" y="3399847"/>
                  <a:pt x="1407333" y="3396714"/>
                  <a:pt x="1451252" y="3433314"/>
                </a:cubicBezTo>
                <a:cubicBezTo>
                  <a:pt x="1459217" y="3439951"/>
                  <a:pt x="1468505" y="3444816"/>
                  <a:pt x="1477131" y="3450567"/>
                </a:cubicBezTo>
                <a:cubicBezTo>
                  <a:pt x="1480413" y="3466979"/>
                  <a:pt x="1485540" y="3501890"/>
                  <a:pt x="1494384" y="3519578"/>
                </a:cubicBezTo>
                <a:cubicBezTo>
                  <a:pt x="1499020" y="3528851"/>
                  <a:pt x="1507000" y="3536184"/>
                  <a:pt x="1511636" y="3545457"/>
                </a:cubicBezTo>
                <a:cubicBezTo>
                  <a:pt x="1515703" y="3553590"/>
                  <a:pt x="1516196" y="3563203"/>
                  <a:pt x="1520263" y="3571336"/>
                </a:cubicBezTo>
                <a:cubicBezTo>
                  <a:pt x="1524900" y="3580609"/>
                  <a:pt x="1532481" y="3588153"/>
                  <a:pt x="1537516" y="3597216"/>
                </a:cubicBezTo>
                <a:cubicBezTo>
                  <a:pt x="1546884" y="3614078"/>
                  <a:pt x="1551553" y="3633748"/>
                  <a:pt x="1563395" y="3648974"/>
                </a:cubicBezTo>
                <a:cubicBezTo>
                  <a:pt x="1572222" y="3660323"/>
                  <a:pt x="1586985" y="3665496"/>
                  <a:pt x="1597901" y="3674853"/>
                </a:cubicBezTo>
                <a:cubicBezTo>
                  <a:pt x="1607164" y="3682793"/>
                  <a:pt x="1615154" y="3692106"/>
                  <a:pt x="1623780" y="3700733"/>
                </a:cubicBezTo>
                <a:cubicBezTo>
                  <a:pt x="1632224" y="3730287"/>
                  <a:pt x="1635195" y="3763906"/>
                  <a:pt x="1658286" y="3786997"/>
                </a:cubicBezTo>
                <a:cubicBezTo>
                  <a:pt x="1671305" y="3800016"/>
                  <a:pt x="1687041" y="3810000"/>
                  <a:pt x="1701418" y="3821502"/>
                </a:cubicBezTo>
                <a:cubicBezTo>
                  <a:pt x="1720827" y="3879734"/>
                  <a:pt x="1694318" y="3810143"/>
                  <a:pt x="1744550" y="3890514"/>
                </a:cubicBezTo>
                <a:cubicBezTo>
                  <a:pt x="1749369" y="3898225"/>
                  <a:pt x="1747593" y="3909216"/>
                  <a:pt x="1753176" y="3916393"/>
                </a:cubicBezTo>
                <a:cubicBezTo>
                  <a:pt x="1768156" y="3935652"/>
                  <a:pt x="1791401" y="3947849"/>
                  <a:pt x="1804935" y="3968151"/>
                </a:cubicBezTo>
                <a:cubicBezTo>
                  <a:pt x="1828954" y="4004182"/>
                  <a:pt x="1814856" y="3986700"/>
                  <a:pt x="1848067" y="4019910"/>
                </a:cubicBezTo>
                <a:cubicBezTo>
                  <a:pt x="1853818" y="4031412"/>
                  <a:pt x="1861935" y="4042010"/>
                  <a:pt x="1865319" y="4054416"/>
                </a:cubicBezTo>
                <a:cubicBezTo>
                  <a:pt x="1870669" y="4074032"/>
                  <a:pt x="1870309" y="4094796"/>
                  <a:pt x="1873946" y="4114800"/>
                </a:cubicBezTo>
                <a:cubicBezTo>
                  <a:pt x="1876067" y="4126465"/>
                  <a:pt x="1879165" y="4137950"/>
                  <a:pt x="1882572" y="4149306"/>
                </a:cubicBezTo>
                <a:cubicBezTo>
                  <a:pt x="1887798" y="4166725"/>
                  <a:pt x="1894074" y="4183812"/>
                  <a:pt x="1899825" y="4201065"/>
                </a:cubicBezTo>
                <a:cubicBezTo>
                  <a:pt x="1902701" y="4209691"/>
                  <a:pt x="1900886" y="4221900"/>
                  <a:pt x="1908452" y="4226944"/>
                </a:cubicBezTo>
                <a:cubicBezTo>
                  <a:pt x="1947865" y="4253220"/>
                  <a:pt x="1927000" y="4236866"/>
                  <a:pt x="1968836" y="4278702"/>
                </a:cubicBezTo>
                <a:cubicBezTo>
                  <a:pt x="1988264" y="4336984"/>
                  <a:pt x="1961320" y="4273809"/>
                  <a:pt x="2003342" y="4321834"/>
                </a:cubicBezTo>
                <a:cubicBezTo>
                  <a:pt x="2016996" y="4337439"/>
                  <a:pt x="2026346" y="4356340"/>
                  <a:pt x="2037848" y="4373593"/>
                </a:cubicBezTo>
                <a:lnTo>
                  <a:pt x="2055101" y="4399472"/>
                </a:lnTo>
                <a:cubicBezTo>
                  <a:pt x="2061628" y="4419054"/>
                  <a:pt x="2062293" y="4438702"/>
                  <a:pt x="2089606" y="4442604"/>
                </a:cubicBezTo>
                <a:cubicBezTo>
                  <a:pt x="2101343" y="4444281"/>
                  <a:pt x="2112610" y="4436853"/>
                  <a:pt x="2124112" y="4433978"/>
                </a:cubicBezTo>
                <a:cubicBezTo>
                  <a:pt x="2162851" y="4395239"/>
                  <a:pt x="2138417" y="4411958"/>
                  <a:pt x="2201750" y="4390846"/>
                </a:cubicBezTo>
                <a:lnTo>
                  <a:pt x="2227629" y="4382219"/>
                </a:lnTo>
                <a:cubicBezTo>
                  <a:pt x="2248161" y="4320625"/>
                  <a:pt x="2234794" y="4345593"/>
                  <a:pt x="2262135" y="4304582"/>
                </a:cubicBezTo>
                <a:cubicBezTo>
                  <a:pt x="2265010" y="4295955"/>
                  <a:pt x="2265081" y="4285803"/>
                  <a:pt x="2270761" y="4278702"/>
                </a:cubicBezTo>
                <a:cubicBezTo>
                  <a:pt x="2277237" y="4270606"/>
                  <a:pt x="2287166" y="4265661"/>
                  <a:pt x="2296640" y="4261450"/>
                </a:cubicBezTo>
                <a:cubicBezTo>
                  <a:pt x="2357567" y="4234372"/>
                  <a:pt x="2384690" y="4241405"/>
                  <a:pt x="2460542" y="4235570"/>
                </a:cubicBezTo>
                <a:cubicBezTo>
                  <a:pt x="2534708" y="4186125"/>
                  <a:pt x="2447428" y="4251963"/>
                  <a:pt x="2495048" y="4192438"/>
                </a:cubicBezTo>
                <a:cubicBezTo>
                  <a:pt x="2501525" y="4184342"/>
                  <a:pt x="2512301" y="4180936"/>
                  <a:pt x="2520927" y="4175185"/>
                </a:cubicBezTo>
                <a:cubicBezTo>
                  <a:pt x="2523802" y="4166559"/>
                  <a:pt x="2527926" y="4158252"/>
                  <a:pt x="2529553" y="4149306"/>
                </a:cubicBezTo>
                <a:cubicBezTo>
                  <a:pt x="2555542" y="4006366"/>
                  <a:pt x="2488932" y="4078401"/>
                  <a:pt x="2762467" y="4088921"/>
                </a:cubicBezTo>
                <a:cubicBezTo>
                  <a:pt x="2771093" y="4091797"/>
                  <a:pt x="2779524" y="4095343"/>
                  <a:pt x="2788346" y="4097548"/>
                </a:cubicBezTo>
                <a:cubicBezTo>
                  <a:pt x="2802570" y="4101104"/>
                  <a:pt x="2817699" y="4101163"/>
                  <a:pt x="2831478" y="4106174"/>
                </a:cubicBezTo>
                <a:cubicBezTo>
                  <a:pt x="2865044" y="4118379"/>
                  <a:pt x="2881949" y="4131195"/>
                  <a:pt x="2909116" y="4149306"/>
                </a:cubicBezTo>
                <a:cubicBezTo>
                  <a:pt x="2917742" y="4160808"/>
                  <a:pt x="2923950" y="4174608"/>
                  <a:pt x="2934995" y="4183812"/>
                </a:cubicBezTo>
                <a:cubicBezTo>
                  <a:pt x="2941980" y="4189633"/>
                  <a:pt x="2952516" y="4188856"/>
                  <a:pt x="2960874" y="4192438"/>
                </a:cubicBezTo>
                <a:cubicBezTo>
                  <a:pt x="3035492" y="4224417"/>
                  <a:pt x="2960568" y="4198088"/>
                  <a:pt x="3021259" y="4218317"/>
                </a:cubicBezTo>
                <a:cubicBezTo>
                  <a:pt x="3029885" y="4224068"/>
                  <a:pt x="3037865" y="4230933"/>
                  <a:pt x="3047138" y="4235570"/>
                </a:cubicBezTo>
                <a:cubicBezTo>
                  <a:pt x="3076043" y="4250023"/>
                  <a:pt x="3126050" y="4250089"/>
                  <a:pt x="3150655" y="4252823"/>
                </a:cubicBezTo>
                <a:cubicBezTo>
                  <a:pt x="3159282" y="4255699"/>
                  <a:pt x="3169434" y="4255769"/>
                  <a:pt x="3176535" y="4261450"/>
                </a:cubicBezTo>
                <a:cubicBezTo>
                  <a:pt x="3184631" y="4267927"/>
                  <a:pt x="3186456" y="4279998"/>
                  <a:pt x="3193787" y="4287329"/>
                </a:cubicBezTo>
                <a:cubicBezTo>
                  <a:pt x="3201118" y="4294660"/>
                  <a:pt x="3211040" y="4298831"/>
                  <a:pt x="3219667" y="4304582"/>
                </a:cubicBezTo>
                <a:cubicBezTo>
                  <a:pt x="3225418" y="4321835"/>
                  <a:pt x="3226831" y="4341208"/>
                  <a:pt x="3236919" y="4356340"/>
                </a:cubicBezTo>
                <a:lnTo>
                  <a:pt x="3271425" y="4408099"/>
                </a:lnTo>
                <a:cubicBezTo>
                  <a:pt x="3280051" y="4402348"/>
                  <a:pt x="3290827" y="4398942"/>
                  <a:pt x="3297304" y="4390846"/>
                </a:cubicBezTo>
                <a:cubicBezTo>
                  <a:pt x="3302984" y="4383746"/>
                  <a:pt x="3305544" y="4374052"/>
                  <a:pt x="3305931" y="4364967"/>
                </a:cubicBezTo>
                <a:cubicBezTo>
                  <a:pt x="3311311" y="4238528"/>
                  <a:pt x="3307268" y="4111748"/>
                  <a:pt x="3314557" y="3985404"/>
                </a:cubicBezTo>
                <a:cubicBezTo>
                  <a:pt x="3315923" y="3961732"/>
                  <a:pt x="3331810" y="3916393"/>
                  <a:pt x="3331810" y="3916393"/>
                </a:cubicBezTo>
                <a:cubicBezTo>
                  <a:pt x="3340458" y="3838557"/>
                  <a:pt x="3351097" y="3801722"/>
                  <a:pt x="3323184" y="3717985"/>
                </a:cubicBezTo>
                <a:lnTo>
                  <a:pt x="3305931" y="3666227"/>
                </a:lnTo>
                <a:lnTo>
                  <a:pt x="3297304" y="3640348"/>
                </a:lnTo>
                <a:cubicBezTo>
                  <a:pt x="3303055" y="3631721"/>
                  <a:pt x="3312852" y="3624695"/>
                  <a:pt x="3314557" y="3614468"/>
                </a:cubicBezTo>
                <a:cubicBezTo>
                  <a:pt x="3316052" y="3605499"/>
                  <a:pt x="3309513" y="3596947"/>
                  <a:pt x="3305931" y="3588589"/>
                </a:cubicBezTo>
                <a:cubicBezTo>
                  <a:pt x="3292799" y="3557947"/>
                  <a:pt x="3288750" y="3554192"/>
                  <a:pt x="3271425" y="3528204"/>
                </a:cubicBezTo>
                <a:lnTo>
                  <a:pt x="3236919" y="3424687"/>
                </a:lnTo>
                <a:lnTo>
                  <a:pt x="3228293" y="3398808"/>
                </a:lnTo>
                <a:cubicBezTo>
                  <a:pt x="3225418" y="3390182"/>
                  <a:pt x="3221872" y="3381750"/>
                  <a:pt x="3219667" y="3372929"/>
                </a:cubicBezTo>
                <a:lnTo>
                  <a:pt x="3211040" y="3338423"/>
                </a:lnTo>
                <a:cubicBezTo>
                  <a:pt x="3208165" y="3309668"/>
                  <a:pt x="3201709" y="3281048"/>
                  <a:pt x="3202414" y="3252159"/>
                </a:cubicBezTo>
                <a:cubicBezTo>
                  <a:pt x="3204592" y="3162861"/>
                  <a:pt x="3219667" y="2984740"/>
                  <a:pt x="3219667" y="2984740"/>
                </a:cubicBezTo>
                <a:cubicBezTo>
                  <a:pt x="3216791" y="2921480"/>
                  <a:pt x="3211040" y="2858285"/>
                  <a:pt x="3211040" y="2794959"/>
                </a:cubicBezTo>
                <a:cubicBezTo>
                  <a:pt x="3211040" y="2787314"/>
                  <a:pt x="3221487" y="2738199"/>
                  <a:pt x="3228293" y="2725948"/>
                </a:cubicBezTo>
                <a:cubicBezTo>
                  <a:pt x="3238363" y="2707822"/>
                  <a:pt x="3262799" y="2674189"/>
                  <a:pt x="3262799" y="2674189"/>
                </a:cubicBezTo>
                <a:cubicBezTo>
                  <a:pt x="3271694" y="2647503"/>
                  <a:pt x="3280052" y="2626912"/>
                  <a:pt x="3280052" y="2596551"/>
                </a:cubicBezTo>
                <a:cubicBezTo>
                  <a:pt x="3280052" y="2570513"/>
                  <a:pt x="3274301" y="2544793"/>
                  <a:pt x="3271425" y="2518914"/>
                </a:cubicBezTo>
                <a:cubicBezTo>
                  <a:pt x="3274301" y="2484408"/>
                  <a:pt x="3276006" y="2449785"/>
                  <a:pt x="3280052" y="2415397"/>
                </a:cubicBezTo>
                <a:cubicBezTo>
                  <a:pt x="3281765" y="2400835"/>
                  <a:pt x="3286055" y="2386691"/>
                  <a:pt x="3288678" y="2372265"/>
                </a:cubicBezTo>
                <a:cubicBezTo>
                  <a:pt x="3291807" y="2355056"/>
                  <a:pt x="3295134" y="2337862"/>
                  <a:pt x="3297304" y="2320506"/>
                </a:cubicBezTo>
                <a:cubicBezTo>
                  <a:pt x="3300888" y="2291831"/>
                  <a:pt x="3297432" y="2261862"/>
                  <a:pt x="3305931" y="2234242"/>
                </a:cubicBezTo>
                <a:cubicBezTo>
                  <a:pt x="3310216" y="2220316"/>
                  <a:pt x="3346241" y="2198742"/>
                  <a:pt x="3357689" y="2191110"/>
                </a:cubicBezTo>
                <a:cubicBezTo>
                  <a:pt x="3360565" y="2182484"/>
                  <a:pt x="3361272" y="2172797"/>
                  <a:pt x="3366316" y="2165231"/>
                </a:cubicBezTo>
                <a:cubicBezTo>
                  <a:pt x="3383804" y="2138999"/>
                  <a:pt x="3399713" y="2135592"/>
                  <a:pt x="3426701" y="2122099"/>
                </a:cubicBezTo>
                <a:cubicBezTo>
                  <a:pt x="3432452" y="2113472"/>
                  <a:pt x="3442552" y="2106492"/>
                  <a:pt x="3443953" y="2096219"/>
                </a:cubicBezTo>
                <a:cubicBezTo>
                  <a:pt x="3458533" y="1989295"/>
                  <a:pt x="3451963" y="1838043"/>
                  <a:pt x="3443953" y="1733910"/>
                </a:cubicBezTo>
                <a:cubicBezTo>
                  <a:pt x="3443256" y="1724844"/>
                  <a:pt x="3439743" y="1715980"/>
                  <a:pt x="3435327" y="1708031"/>
                </a:cubicBezTo>
                <a:cubicBezTo>
                  <a:pt x="3425257" y="1689905"/>
                  <a:pt x="3400821" y="1656272"/>
                  <a:pt x="3400821" y="1656272"/>
                </a:cubicBezTo>
                <a:cubicBezTo>
                  <a:pt x="3384634" y="1591521"/>
                  <a:pt x="3374090" y="1584636"/>
                  <a:pt x="3392195" y="1518250"/>
                </a:cubicBezTo>
                <a:cubicBezTo>
                  <a:pt x="3394923" y="1508247"/>
                  <a:pt x="3403697" y="1500997"/>
                  <a:pt x="3409448" y="1492370"/>
                </a:cubicBezTo>
                <a:cubicBezTo>
                  <a:pt x="3412323" y="1483744"/>
                  <a:pt x="3418074" y="1475584"/>
                  <a:pt x="3418074" y="1466491"/>
                </a:cubicBezTo>
                <a:cubicBezTo>
                  <a:pt x="3418074" y="1437593"/>
                  <a:pt x="3415946" y="1408385"/>
                  <a:pt x="3409448" y="1380227"/>
                </a:cubicBezTo>
                <a:cubicBezTo>
                  <a:pt x="3407117" y="1370125"/>
                  <a:pt x="3398832" y="1362313"/>
                  <a:pt x="3392195" y="1354348"/>
                </a:cubicBezTo>
                <a:cubicBezTo>
                  <a:pt x="3371436" y="1329437"/>
                  <a:pt x="3365886" y="1328181"/>
                  <a:pt x="3340436" y="1311216"/>
                </a:cubicBezTo>
                <a:cubicBezTo>
                  <a:pt x="3328934" y="1293963"/>
                  <a:pt x="3318372" y="1276045"/>
                  <a:pt x="3305931" y="1259457"/>
                </a:cubicBezTo>
                <a:cubicBezTo>
                  <a:pt x="3288678" y="1236453"/>
                  <a:pt x="3270122" y="1214371"/>
                  <a:pt x="3254172" y="1190446"/>
                </a:cubicBezTo>
                <a:cubicBezTo>
                  <a:pt x="3231168" y="1155941"/>
                  <a:pt x="3245545" y="1170318"/>
                  <a:pt x="3211040" y="1147314"/>
                </a:cubicBezTo>
                <a:cubicBezTo>
                  <a:pt x="3163194" y="1075544"/>
                  <a:pt x="3234725" y="1191201"/>
                  <a:pt x="3185161" y="1052423"/>
                </a:cubicBezTo>
                <a:cubicBezTo>
                  <a:pt x="3169620" y="1008909"/>
                  <a:pt x="3148563" y="999096"/>
                  <a:pt x="3116150" y="974785"/>
                </a:cubicBezTo>
                <a:cubicBezTo>
                  <a:pt x="3110399" y="963283"/>
                  <a:pt x="3106371" y="950744"/>
                  <a:pt x="3098897" y="940280"/>
                </a:cubicBezTo>
                <a:cubicBezTo>
                  <a:pt x="3076654" y="909140"/>
                  <a:pt x="3073849" y="919407"/>
                  <a:pt x="3047138" y="897148"/>
                </a:cubicBezTo>
                <a:cubicBezTo>
                  <a:pt x="2962361" y="826501"/>
                  <a:pt x="3071850" y="913233"/>
                  <a:pt x="3004006" y="845389"/>
                </a:cubicBezTo>
                <a:cubicBezTo>
                  <a:pt x="2996675" y="838058"/>
                  <a:pt x="2986753" y="833887"/>
                  <a:pt x="2978127" y="828136"/>
                </a:cubicBezTo>
                <a:cubicBezTo>
                  <a:pt x="2943581" y="776318"/>
                  <a:pt x="2969501" y="827414"/>
                  <a:pt x="2969501" y="733246"/>
                </a:cubicBezTo>
                <a:cubicBezTo>
                  <a:pt x="2969501" y="659961"/>
                  <a:pt x="2971427" y="671437"/>
                  <a:pt x="2943621" y="629729"/>
                </a:cubicBezTo>
                <a:cubicBezTo>
                  <a:pt x="2921940" y="564682"/>
                  <a:pt x="2951187" y="644860"/>
                  <a:pt x="2917742" y="577970"/>
                </a:cubicBezTo>
                <a:cubicBezTo>
                  <a:pt x="2911556" y="565597"/>
                  <a:pt x="2903252" y="528636"/>
                  <a:pt x="2900489" y="517585"/>
                </a:cubicBezTo>
                <a:cubicBezTo>
                  <a:pt x="2904524" y="485304"/>
                  <a:pt x="2908624" y="438875"/>
                  <a:pt x="2917742" y="405442"/>
                </a:cubicBezTo>
                <a:cubicBezTo>
                  <a:pt x="2922527" y="387897"/>
                  <a:pt x="2934995" y="353684"/>
                  <a:pt x="2934995" y="353684"/>
                </a:cubicBezTo>
                <a:cubicBezTo>
                  <a:pt x="2933410" y="339422"/>
                  <a:pt x="2931794" y="275460"/>
                  <a:pt x="2917742" y="250167"/>
                </a:cubicBezTo>
                <a:cubicBezTo>
                  <a:pt x="2903561" y="224642"/>
                  <a:pt x="2881959" y="191664"/>
                  <a:pt x="2857357" y="172529"/>
                </a:cubicBezTo>
                <a:cubicBezTo>
                  <a:pt x="2840990" y="159799"/>
                  <a:pt x="2822852" y="149525"/>
                  <a:pt x="2805599" y="138023"/>
                </a:cubicBezTo>
                <a:cubicBezTo>
                  <a:pt x="2796972" y="132272"/>
                  <a:pt x="2790064" y="121460"/>
                  <a:pt x="2779719" y="120770"/>
                </a:cubicBezTo>
                <a:lnTo>
                  <a:pt x="2650323" y="112144"/>
                </a:lnTo>
                <a:cubicBezTo>
                  <a:pt x="2618656" y="109708"/>
                  <a:pt x="2587161" y="104959"/>
                  <a:pt x="2555433" y="103517"/>
                </a:cubicBezTo>
                <a:cubicBezTo>
                  <a:pt x="2460597" y="99206"/>
                  <a:pt x="2365625" y="98539"/>
                  <a:pt x="2270761" y="94891"/>
                </a:cubicBezTo>
                <a:cubicBezTo>
                  <a:pt x="2216092" y="92788"/>
                  <a:pt x="2161493" y="89140"/>
                  <a:pt x="2106859" y="86265"/>
                </a:cubicBezTo>
                <a:cubicBezTo>
                  <a:pt x="2080869" y="68938"/>
                  <a:pt x="2077119" y="64893"/>
                  <a:pt x="2046474" y="51759"/>
                </a:cubicBezTo>
                <a:cubicBezTo>
                  <a:pt x="2038116" y="48177"/>
                  <a:pt x="2029221" y="46008"/>
                  <a:pt x="2020595" y="43133"/>
                </a:cubicBezTo>
                <a:cubicBezTo>
                  <a:pt x="1979583" y="15791"/>
                  <a:pt x="2004553" y="29160"/>
                  <a:pt x="1942957" y="8627"/>
                </a:cubicBezTo>
                <a:lnTo>
                  <a:pt x="1917078" y="0"/>
                </a:lnTo>
                <a:cubicBezTo>
                  <a:pt x="1855483" y="20532"/>
                  <a:pt x="1875406" y="2121"/>
                  <a:pt x="1848067" y="43133"/>
                </a:cubicBezTo>
                <a:cubicBezTo>
                  <a:pt x="1845191" y="54635"/>
                  <a:pt x="1843603" y="66537"/>
                  <a:pt x="1839440" y="77638"/>
                </a:cubicBezTo>
                <a:cubicBezTo>
                  <a:pt x="1834925" y="89679"/>
                  <a:pt x="1827253" y="100324"/>
                  <a:pt x="1822187" y="112144"/>
                </a:cubicBezTo>
                <a:cubicBezTo>
                  <a:pt x="1818605" y="120502"/>
                  <a:pt x="1816436" y="129397"/>
                  <a:pt x="1813561" y="138023"/>
                </a:cubicBezTo>
                <a:cubicBezTo>
                  <a:pt x="1819199" y="200049"/>
                  <a:pt x="1829839" y="242239"/>
                  <a:pt x="1813561" y="301925"/>
                </a:cubicBezTo>
                <a:cubicBezTo>
                  <a:pt x="1810833" y="311927"/>
                  <a:pt x="1802059" y="319178"/>
                  <a:pt x="1796308" y="327804"/>
                </a:cubicBezTo>
                <a:cubicBezTo>
                  <a:pt x="1793433" y="339306"/>
                  <a:pt x="1794258" y="352445"/>
                  <a:pt x="1787682" y="362310"/>
                </a:cubicBezTo>
                <a:cubicBezTo>
                  <a:pt x="1778126" y="376645"/>
                  <a:pt x="1750686" y="383268"/>
                  <a:pt x="1735923" y="388189"/>
                </a:cubicBezTo>
                <a:cubicBezTo>
                  <a:pt x="1717690" y="415537"/>
                  <a:pt x="1696454" y="451056"/>
                  <a:pt x="1666912" y="465827"/>
                </a:cubicBezTo>
                <a:cubicBezTo>
                  <a:pt x="1655410" y="471578"/>
                  <a:pt x="1643571" y="476700"/>
                  <a:pt x="1632406" y="483080"/>
                </a:cubicBezTo>
                <a:cubicBezTo>
                  <a:pt x="1623404" y="488224"/>
                  <a:pt x="1616585" y="497819"/>
                  <a:pt x="1606527" y="500333"/>
                </a:cubicBezTo>
                <a:cubicBezTo>
                  <a:pt x="1581266" y="506648"/>
                  <a:pt x="1554768" y="506084"/>
                  <a:pt x="1528889" y="508959"/>
                </a:cubicBezTo>
                <a:cubicBezTo>
                  <a:pt x="1456175" y="533196"/>
                  <a:pt x="1539776" y="507749"/>
                  <a:pt x="1373614" y="526212"/>
                </a:cubicBezTo>
                <a:cubicBezTo>
                  <a:pt x="1364577" y="527216"/>
                  <a:pt x="1356478" y="532340"/>
                  <a:pt x="1347735" y="534838"/>
                </a:cubicBezTo>
                <a:cubicBezTo>
                  <a:pt x="1336335" y="538095"/>
                  <a:pt x="1324731" y="540589"/>
                  <a:pt x="1313229" y="543465"/>
                </a:cubicBezTo>
                <a:cubicBezTo>
                  <a:pt x="1295976" y="554967"/>
                  <a:pt x="1268027" y="558299"/>
                  <a:pt x="1261470" y="577970"/>
                </a:cubicBezTo>
                <a:cubicBezTo>
                  <a:pt x="1258595" y="586597"/>
                  <a:pt x="1258427" y="596672"/>
                  <a:pt x="1252844" y="603850"/>
                </a:cubicBezTo>
                <a:cubicBezTo>
                  <a:pt x="1221184" y="644556"/>
                  <a:pt x="1207524" y="655314"/>
                  <a:pt x="1166580" y="672861"/>
                </a:cubicBezTo>
                <a:cubicBezTo>
                  <a:pt x="1158222" y="676443"/>
                  <a:pt x="1149327" y="678612"/>
                  <a:pt x="1140701" y="681487"/>
                </a:cubicBezTo>
                <a:cubicBezTo>
                  <a:pt x="1124950" y="693300"/>
                  <a:pt x="1067186" y="737622"/>
                  <a:pt x="1054436" y="741872"/>
                </a:cubicBezTo>
                <a:lnTo>
                  <a:pt x="1028557" y="750499"/>
                </a:lnTo>
                <a:cubicBezTo>
                  <a:pt x="1017055" y="767752"/>
                  <a:pt x="1000609" y="782586"/>
                  <a:pt x="994052" y="802257"/>
                </a:cubicBezTo>
                <a:cubicBezTo>
                  <a:pt x="991176" y="810883"/>
                  <a:pt x="991105" y="821036"/>
                  <a:pt x="985425" y="828136"/>
                </a:cubicBezTo>
                <a:cubicBezTo>
                  <a:pt x="978948" y="836232"/>
                  <a:pt x="967511" y="838752"/>
                  <a:pt x="959546" y="845389"/>
                </a:cubicBezTo>
                <a:cubicBezTo>
                  <a:pt x="950174" y="853199"/>
                  <a:pt x="941157" y="861638"/>
                  <a:pt x="933667" y="871268"/>
                </a:cubicBezTo>
                <a:cubicBezTo>
                  <a:pt x="920937" y="887636"/>
                  <a:pt x="899161" y="923027"/>
                  <a:pt x="899161" y="923027"/>
                </a:cubicBezTo>
                <a:lnTo>
                  <a:pt x="890535" y="1138687"/>
                </a:lnTo>
              </a:path>
            </a:pathLst>
          </a:custGeom>
          <a:ln w="57150">
            <a:solidFill>
              <a:srgbClr val="990099"/>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CH"/>
          </a:p>
        </p:txBody>
      </p:sp>
      <p:sp>
        <p:nvSpPr>
          <p:cNvPr id="9" name="Forme libre 8"/>
          <p:cNvSpPr/>
          <p:nvPr/>
        </p:nvSpPr>
        <p:spPr>
          <a:xfrm>
            <a:off x="4657725" y="706438"/>
            <a:ext cx="4011613" cy="4967287"/>
          </a:xfrm>
          <a:custGeom>
            <a:avLst/>
            <a:gdLst>
              <a:gd name="connsiteX0" fmla="*/ 26059 w 4011463"/>
              <a:gd name="connsiteY0" fmla="*/ 567697 h 4967169"/>
              <a:gd name="connsiteX1" fmla="*/ 43312 w 4011463"/>
              <a:gd name="connsiteY1" fmla="*/ 610829 h 4967169"/>
              <a:gd name="connsiteX2" fmla="*/ 51939 w 4011463"/>
              <a:gd name="connsiteY2" fmla="*/ 697093 h 4967169"/>
              <a:gd name="connsiteX3" fmla="*/ 112324 w 4011463"/>
              <a:gd name="connsiteY3" fmla="*/ 705720 h 4967169"/>
              <a:gd name="connsiteX4" fmla="*/ 112324 w 4011463"/>
              <a:gd name="connsiteY4" fmla="*/ 809237 h 4967169"/>
              <a:gd name="connsiteX5" fmla="*/ 77818 w 4011463"/>
              <a:gd name="connsiteY5" fmla="*/ 835116 h 4967169"/>
              <a:gd name="connsiteX6" fmla="*/ 69191 w 4011463"/>
              <a:gd name="connsiteY6" fmla="*/ 955886 h 4967169"/>
              <a:gd name="connsiteX7" fmla="*/ 77818 w 4011463"/>
              <a:gd name="connsiteY7" fmla="*/ 990391 h 4967169"/>
              <a:gd name="connsiteX8" fmla="*/ 103697 w 4011463"/>
              <a:gd name="connsiteY8" fmla="*/ 1007644 h 4967169"/>
              <a:gd name="connsiteX9" fmla="*/ 112324 w 4011463"/>
              <a:gd name="connsiteY9" fmla="*/ 1085282 h 4967169"/>
              <a:gd name="connsiteX10" fmla="*/ 155456 w 4011463"/>
              <a:gd name="connsiteY10" fmla="*/ 1171546 h 4967169"/>
              <a:gd name="connsiteX11" fmla="*/ 181335 w 4011463"/>
              <a:gd name="connsiteY11" fmla="*/ 1197425 h 4967169"/>
              <a:gd name="connsiteX12" fmla="*/ 241720 w 4011463"/>
              <a:gd name="connsiteY12" fmla="*/ 1206052 h 4967169"/>
              <a:gd name="connsiteX13" fmla="*/ 258973 w 4011463"/>
              <a:gd name="connsiteY13" fmla="*/ 1231931 h 4967169"/>
              <a:gd name="connsiteX14" fmla="*/ 241720 w 4011463"/>
              <a:gd name="connsiteY14" fmla="*/ 1326821 h 4967169"/>
              <a:gd name="connsiteX15" fmla="*/ 258973 w 4011463"/>
              <a:gd name="connsiteY15" fmla="*/ 1404459 h 4967169"/>
              <a:gd name="connsiteX16" fmla="*/ 284852 w 4011463"/>
              <a:gd name="connsiteY16" fmla="*/ 1430338 h 4967169"/>
              <a:gd name="connsiteX17" fmla="*/ 345237 w 4011463"/>
              <a:gd name="connsiteY17" fmla="*/ 1438965 h 4967169"/>
              <a:gd name="connsiteX18" fmla="*/ 371116 w 4011463"/>
              <a:gd name="connsiteY18" fmla="*/ 1447591 h 4967169"/>
              <a:gd name="connsiteX19" fmla="*/ 379742 w 4011463"/>
              <a:gd name="connsiteY19" fmla="*/ 1473470 h 4967169"/>
              <a:gd name="connsiteX20" fmla="*/ 371116 w 4011463"/>
              <a:gd name="connsiteY20" fmla="*/ 1585614 h 4967169"/>
              <a:gd name="connsiteX21" fmla="*/ 362490 w 4011463"/>
              <a:gd name="connsiteY21" fmla="*/ 1611493 h 4967169"/>
              <a:gd name="connsiteX22" fmla="*/ 336610 w 4011463"/>
              <a:gd name="connsiteY22" fmla="*/ 1637372 h 4967169"/>
              <a:gd name="connsiteX23" fmla="*/ 310731 w 4011463"/>
              <a:gd name="connsiteY23" fmla="*/ 1689131 h 4967169"/>
              <a:gd name="connsiteX24" fmla="*/ 302105 w 4011463"/>
              <a:gd name="connsiteY24" fmla="*/ 1740889 h 4967169"/>
              <a:gd name="connsiteX25" fmla="*/ 319358 w 4011463"/>
              <a:gd name="connsiteY25" fmla="*/ 1844406 h 4967169"/>
              <a:gd name="connsiteX26" fmla="*/ 310731 w 4011463"/>
              <a:gd name="connsiteY26" fmla="*/ 2146331 h 4967169"/>
              <a:gd name="connsiteX27" fmla="*/ 302105 w 4011463"/>
              <a:gd name="connsiteY27" fmla="*/ 2180837 h 4967169"/>
              <a:gd name="connsiteX28" fmla="*/ 267599 w 4011463"/>
              <a:gd name="connsiteY28" fmla="*/ 2336112 h 4967169"/>
              <a:gd name="connsiteX29" fmla="*/ 250346 w 4011463"/>
              <a:gd name="connsiteY29" fmla="*/ 2370618 h 4967169"/>
              <a:gd name="connsiteX30" fmla="*/ 233093 w 4011463"/>
              <a:gd name="connsiteY30" fmla="*/ 2396497 h 4967169"/>
              <a:gd name="connsiteX31" fmla="*/ 224467 w 4011463"/>
              <a:gd name="connsiteY31" fmla="*/ 2422376 h 4967169"/>
              <a:gd name="connsiteX32" fmla="*/ 172708 w 4011463"/>
              <a:gd name="connsiteY32" fmla="*/ 2456882 h 4967169"/>
              <a:gd name="connsiteX33" fmla="*/ 146829 w 4011463"/>
              <a:gd name="connsiteY33" fmla="*/ 2474135 h 4967169"/>
              <a:gd name="connsiteX34" fmla="*/ 112324 w 4011463"/>
              <a:gd name="connsiteY34" fmla="*/ 2517267 h 4967169"/>
              <a:gd name="connsiteX35" fmla="*/ 95071 w 4011463"/>
              <a:gd name="connsiteY35" fmla="*/ 2543146 h 4967169"/>
              <a:gd name="connsiteX36" fmla="*/ 69191 w 4011463"/>
              <a:gd name="connsiteY36" fmla="*/ 2569025 h 4967169"/>
              <a:gd name="connsiteX37" fmla="*/ 43312 w 4011463"/>
              <a:gd name="connsiteY37" fmla="*/ 2620784 h 4967169"/>
              <a:gd name="connsiteX38" fmla="*/ 51939 w 4011463"/>
              <a:gd name="connsiteY38" fmla="*/ 2724301 h 4967169"/>
              <a:gd name="connsiteX39" fmla="*/ 60565 w 4011463"/>
              <a:gd name="connsiteY39" fmla="*/ 2758806 h 4967169"/>
              <a:gd name="connsiteX40" fmla="*/ 86444 w 4011463"/>
              <a:gd name="connsiteY40" fmla="*/ 2767433 h 4967169"/>
              <a:gd name="connsiteX41" fmla="*/ 155456 w 4011463"/>
              <a:gd name="connsiteY41" fmla="*/ 2784686 h 4967169"/>
              <a:gd name="connsiteX42" fmla="*/ 172708 w 4011463"/>
              <a:gd name="connsiteY42" fmla="*/ 2819191 h 4967169"/>
              <a:gd name="connsiteX43" fmla="*/ 198588 w 4011463"/>
              <a:gd name="connsiteY43" fmla="*/ 2853697 h 4967169"/>
              <a:gd name="connsiteX44" fmla="*/ 207214 w 4011463"/>
              <a:gd name="connsiteY44" fmla="*/ 2896829 h 4967169"/>
              <a:gd name="connsiteX45" fmla="*/ 258973 w 4011463"/>
              <a:gd name="connsiteY45" fmla="*/ 2922708 h 4967169"/>
              <a:gd name="connsiteX46" fmla="*/ 284852 w 4011463"/>
              <a:gd name="connsiteY46" fmla="*/ 2939961 h 4967169"/>
              <a:gd name="connsiteX47" fmla="*/ 336610 w 4011463"/>
              <a:gd name="connsiteY47" fmla="*/ 2948587 h 4967169"/>
              <a:gd name="connsiteX48" fmla="*/ 353863 w 4011463"/>
              <a:gd name="connsiteY48" fmla="*/ 3000346 h 4967169"/>
              <a:gd name="connsiteX49" fmla="*/ 379742 w 4011463"/>
              <a:gd name="connsiteY49" fmla="*/ 3026225 h 4967169"/>
              <a:gd name="connsiteX50" fmla="*/ 431501 w 4011463"/>
              <a:gd name="connsiteY50" fmla="*/ 3043478 h 4967169"/>
              <a:gd name="connsiteX51" fmla="*/ 457380 w 4011463"/>
              <a:gd name="connsiteY51" fmla="*/ 3060731 h 4967169"/>
              <a:gd name="connsiteX52" fmla="*/ 440127 w 4011463"/>
              <a:gd name="connsiteY52" fmla="*/ 3112489 h 4967169"/>
              <a:gd name="connsiteX53" fmla="*/ 431501 w 4011463"/>
              <a:gd name="connsiteY53" fmla="*/ 3319523 h 4967169"/>
              <a:gd name="connsiteX54" fmla="*/ 422874 w 4011463"/>
              <a:gd name="connsiteY54" fmla="*/ 3345403 h 4967169"/>
              <a:gd name="connsiteX55" fmla="*/ 396995 w 4011463"/>
              <a:gd name="connsiteY55" fmla="*/ 3371282 h 4967169"/>
              <a:gd name="connsiteX56" fmla="*/ 396995 w 4011463"/>
              <a:gd name="connsiteY56" fmla="*/ 3500678 h 4967169"/>
              <a:gd name="connsiteX57" fmla="*/ 414248 w 4011463"/>
              <a:gd name="connsiteY57" fmla="*/ 3828482 h 4967169"/>
              <a:gd name="connsiteX58" fmla="*/ 422874 w 4011463"/>
              <a:gd name="connsiteY58" fmla="*/ 3854361 h 4967169"/>
              <a:gd name="connsiteX59" fmla="*/ 431501 w 4011463"/>
              <a:gd name="connsiteY59" fmla="*/ 3931999 h 4967169"/>
              <a:gd name="connsiteX60" fmla="*/ 440127 w 4011463"/>
              <a:gd name="connsiteY60" fmla="*/ 3966504 h 4967169"/>
              <a:gd name="connsiteX61" fmla="*/ 448754 w 4011463"/>
              <a:gd name="connsiteY61" fmla="*/ 4035516 h 4967169"/>
              <a:gd name="connsiteX62" fmla="*/ 466007 w 4011463"/>
              <a:gd name="connsiteY62" fmla="*/ 4095901 h 4967169"/>
              <a:gd name="connsiteX63" fmla="*/ 474633 w 4011463"/>
              <a:gd name="connsiteY63" fmla="*/ 4139033 h 4967169"/>
              <a:gd name="connsiteX64" fmla="*/ 491886 w 4011463"/>
              <a:gd name="connsiteY64" fmla="*/ 4242550 h 4967169"/>
              <a:gd name="connsiteX65" fmla="*/ 500512 w 4011463"/>
              <a:gd name="connsiteY65" fmla="*/ 4268429 h 4967169"/>
              <a:gd name="connsiteX66" fmla="*/ 526391 w 4011463"/>
              <a:gd name="connsiteY66" fmla="*/ 4285682 h 4967169"/>
              <a:gd name="connsiteX67" fmla="*/ 517765 w 4011463"/>
              <a:gd name="connsiteY67" fmla="*/ 4363320 h 4967169"/>
              <a:gd name="connsiteX68" fmla="*/ 509139 w 4011463"/>
              <a:gd name="connsiteY68" fmla="*/ 4389199 h 4967169"/>
              <a:gd name="connsiteX69" fmla="*/ 500512 w 4011463"/>
              <a:gd name="connsiteY69" fmla="*/ 4423704 h 4967169"/>
              <a:gd name="connsiteX70" fmla="*/ 491886 w 4011463"/>
              <a:gd name="connsiteY70" fmla="*/ 4449584 h 4967169"/>
              <a:gd name="connsiteX71" fmla="*/ 474633 w 4011463"/>
              <a:gd name="connsiteY71" fmla="*/ 4561727 h 4967169"/>
              <a:gd name="connsiteX72" fmla="*/ 491886 w 4011463"/>
              <a:gd name="connsiteY72" fmla="*/ 4734255 h 4967169"/>
              <a:gd name="connsiteX73" fmla="*/ 509139 w 4011463"/>
              <a:gd name="connsiteY73" fmla="*/ 4760135 h 4967169"/>
              <a:gd name="connsiteX74" fmla="*/ 517765 w 4011463"/>
              <a:gd name="connsiteY74" fmla="*/ 4872278 h 4967169"/>
              <a:gd name="connsiteX75" fmla="*/ 569524 w 4011463"/>
              <a:gd name="connsiteY75" fmla="*/ 4880904 h 4967169"/>
              <a:gd name="connsiteX76" fmla="*/ 595403 w 4011463"/>
              <a:gd name="connsiteY76" fmla="*/ 4889531 h 4967169"/>
              <a:gd name="connsiteX77" fmla="*/ 629908 w 4011463"/>
              <a:gd name="connsiteY77" fmla="*/ 4898157 h 4967169"/>
              <a:gd name="connsiteX78" fmla="*/ 655788 w 4011463"/>
              <a:gd name="connsiteY78" fmla="*/ 4915410 h 4967169"/>
              <a:gd name="connsiteX79" fmla="*/ 759305 w 4011463"/>
              <a:gd name="connsiteY79" fmla="*/ 4932663 h 4967169"/>
              <a:gd name="connsiteX80" fmla="*/ 793810 w 4011463"/>
              <a:gd name="connsiteY80" fmla="*/ 4949916 h 4967169"/>
              <a:gd name="connsiteX81" fmla="*/ 828316 w 4011463"/>
              <a:gd name="connsiteY81" fmla="*/ 4958542 h 4967169"/>
              <a:gd name="connsiteX82" fmla="*/ 854195 w 4011463"/>
              <a:gd name="connsiteY82" fmla="*/ 4967169 h 4967169"/>
              <a:gd name="connsiteX83" fmla="*/ 931833 w 4011463"/>
              <a:gd name="connsiteY83" fmla="*/ 4932663 h 4967169"/>
              <a:gd name="connsiteX84" fmla="*/ 992218 w 4011463"/>
              <a:gd name="connsiteY84" fmla="*/ 4872278 h 4967169"/>
              <a:gd name="connsiteX85" fmla="*/ 1225131 w 4011463"/>
              <a:gd name="connsiteY85" fmla="*/ 4872278 h 4967169"/>
              <a:gd name="connsiteX86" fmla="*/ 1233758 w 4011463"/>
              <a:gd name="connsiteY86" fmla="*/ 4829146 h 4967169"/>
              <a:gd name="connsiteX87" fmla="*/ 1242384 w 4011463"/>
              <a:gd name="connsiteY87" fmla="*/ 4630738 h 4967169"/>
              <a:gd name="connsiteX88" fmla="*/ 1268263 w 4011463"/>
              <a:gd name="connsiteY88" fmla="*/ 4604859 h 4967169"/>
              <a:gd name="connsiteX89" fmla="*/ 1320022 w 4011463"/>
              <a:gd name="connsiteY89" fmla="*/ 4570353 h 4967169"/>
              <a:gd name="connsiteX90" fmla="*/ 1380407 w 4011463"/>
              <a:gd name="connsiteY90" fmla="*/ 4553101 h 4967169"/>
              <a:gd name="connsiteX91" fmla="*/ 1414912 w 4011463"/>
              <a:gd name="connsiteY91" fmla="*/ 4535848 h 4967169"/>
              <a:gd name="connsiteX92" fmla="*/ 1440791 w 4011463"/>
              <a:gd name="connsiteY92" fmla="*/ 4527221 h 4967169"/>
              <a:gd name="connsiteX93" fmla="*/ 1466671 w 4011463"/>
              <a:gd name="connsiteY93" fmla="*/ 4509969 h 4967169"/>
              <a:gd name="connsiteX94" fmla="*/ 1501176 w 4011463"/>
              <a:gd name="connsiteY94" fmla="*/ 4492716 h 4967169"/>
              <a:gd name="connsiteX95" fmla="*/ 1552935 w 4011463"/>
              <a:gd name="connsiteY95" fmla="*/ 4440957 h 4967169"/>
              <a:gd name="connsiteX96" fmla="*/ 1578814 w 4011463"/>
              <a:gd name="connsiteY96" fmla="*/ 4423704 h 4967169"/>
              <a:gd name="connsiteX97" fmla="*/ 1630573 w 4011463"/>
              <a:gd name="connsiteY97" fmla="*/ 4380572 h 4967169"/>
              <a:gd name="connsiteX98" fmla="*/ 1682331 w 4011463"/>
              <a:gd name="connsiteY98" fmla="*/ 4363320 h 4967169"/>
              <a:gd name="connsiteX99" fmla="*/ 1708210 w 4011463"/>
              <a:gd name="connsiteY99" fmla="*/ 4354693 h 4967169"/>
              <a:gd name="connsiteX100" fmla="*/ 1742716 w 4011463"/>
              <a:gd name="connsiteY100" fmla="*/ 4337440 h 4967169"/>
              <a:gd name="connsiteX101" fmla="*/ 1820354 w 4011463"/>
              <a:gd name="connsiteY101" fmla="*/ 4328814 h 4967169"/>
              <a:gd name="connsiteX102" fmla="*/ 1863486 w 4011463"/>
              <a:gd name="connsiteY102" fmla="*/ 4294308 h 4967169"/>
              <a:gd name="connsiteX103" fmla="*/ 1889365 w 4011463"/>
              <a:gd name="connsiteY103" fmla="*/ 4285682 h 4967169"/>
              <a:gd name="connsiteX104" fmla="*/ 1915244 w 4011463"/>
              <a:gd name="connsiteY104" fmla="*/ 4225297 h 4967169"/>
              <a:gd name="connsiteX105" fmla="*/ 1941124 w 4011463"/>
              <a:gd name="connsiteY105" fmla="*/ 4208044 h 4967169"/>
              <a:gd name="connsiteX106" fmla="*/ 1975629 w 4011463"/>
              <a:gd name="connsiteY106" fmla="*/ 4087274 h 4967169"/>
              <a:gd name="connsiteX107" fmla="*/ 2001508 w 4011463"/>
              <a:gd name="connsiteY107" fmla="*/ 4001010 h 4967169"/>
              <a:gd name="connsiteX108" fmla="*/ 2027388 w 4011463"/>
              <a:gd name="connsiteY108" fmla="*/ 3966504 h 4967169"/>
              <a:gd name="connsiteX109" fmla="*/ 2053267 w 4011463"/>
              <a:gd name="connsiteY109" fmla="*/ 3880240 h 4967169"/>
              <a:gd name="connsiteX110" fmla="*/ 2061893 w 4011463"/>
              <a:gd name="connsiteY110" fmla="*/ 3854361 h 4967169"/>
              <a:gd name="connsiteX111" fmla="*/ 2070520 w 4011463"/>
              <a:gd name="connsiteY111" fmla="*/ 3716338 h 4967169"/>
              <a:gd name="connsiteX112" fmla="*/ 2079146 w 4011463"/>
              <a:gd name="connsiteY112" fmla="*/ 3690459 h 4967169"/>
              <a:gd name="connsiteX113" fmla="*/ 2087773 w 4011463"/>
              <a:gd name="connsiteY113" fmla="*/ 3638701 h 4967169"/>
              <a:gd name="connsiteX114" fmla="*/ 2191290 w 4011463"/>
              <a:gd name="connsiteY114" fmla="*/ 3612821 h 4967169"/>
              <a:gd name="connsiteX115" fmla="*/ 2217169 w 4011463"/>
              <a:gd name="connsiteY115" fmla="*/ 3595569 h 4967169"/>
              <a:gd name="connsiteX116" fmla="*/ 2234422 w 4011463"/>
              <a:gd name="connsiteY116" fmla="*/ 3569689 h 4967169"/>
              <a:gd name="connsiteX117" fmla="*/ 2286180 w 4011463"/>
              <a:gd name="connsiteY117" fmla="*/ 3552437 h 4967169"/>
              <a:gd name="connsiteX118" fmla="*/ 2312059 w 4011463"/>
              <a:gd name="connsiteY118" fmla="*/ 3535184 h 4967169"/>
              <a:gd name="connsiteX119" fmla="*/ 2346565 w 4011463"/>
              <a:gd name="connsiteY119" fmla="*/ 3526557 h 4967169"/>
              <a:gd name="connsiteX120" fmla="*/ 2363818 w 4011463"/>
              <a:gd name="connsiteY120" fmla="*/ 3500678 h 4967169"/>
              <a:gd name="connsiteX121" fmla="*/ 2406950 w 4011463"/>
              <a:gd name="connsiteY121" fmla="*/ 3448920 h 4967169"/>
              <a:gd name="connsiteX122" fmla="*/ 2424203 w 4011463"/>
              <a:gd name="connsiteY122" fmla="*/ 3397161 h 4967169"/>
              <a:gd name="connsiteX123" fmla="*/ 2432829 w 4011463"/>
              <a:gd name="connsiteY123" fmla="*/ 3362655 h 4967169"/>
              <a:gd name="connsiteX124" fmla="*/ 2450082 w 4011463"/>
              <a:gd name="connsiteY124" fmla="*/ 3328150 h 4967169"/>
              <a:gd name="connsiteX125" fmla="*/ 2458708 w 4011463"/>
              <a:gd name="connsiteY125" fmla="*/ 3293644 h 4967169"/>
              <a:gd name="connsiteX126" fmla="*/ 2467335 w 4011463"/>
              <a:gd name="connsiteY126" fmla="*/ 3267765 h 4967169"/>
              <a:gd name="connsiteX127" fmla="*/ 2450082 w 4011463"/>
              <a:gd name="connsiteY127" fmla="*/ 2914082 h 4967169"/>
              <a:gd name="connsiteX128" fmla="*/ 2432829 w 4011463"/>
              <a:gd name="connsiteY128" fmla="*/ 2801938 h 4967169"/>
              <a:gd name="connsiteX129" fmla="*/ 2381071 w 4011463"/>
              <a:gd name="connsiteY129" fmla="*/ 2715674 h 4967169"/>
              <a:gd name="connsiteX130" fmla="*/ 2355191 w 4011463"/>
              <a:gd name="connsiteY130" fmla="*/ 2681169 h 4967169"/>
              <a:gd name="connsiteX131" fmla="*/ 2294807 w 4011463"/>
              <a:gd name="connsiteY131" fmla="*/ 2594904 h 4967169"/>
              <a:gd name="connsiteX132" fmla="*/ 2286180 w 4011463"/>
              <a:gd name="connsiteY132" fmla="*/ 2560399 h 4967169"/>
              <a:gd name="connsiteX133" fmla="*/ 2277554 w 4011463"/>
              <a:gd name="connsiteY133" fmla="*/ 2534520 h 4967169"/>
              <a:gd name="connsiteX134" fmla="*/ 2286180 w 4011463"/>
              <a:gd name="connsiteY134" fmla="*/ 2474135 h 4967169"/>
              <a:gd name="connsiteX135" fmla="*/ 2303433 w 4011463"/>
              <a:gd name="connsiteY135" fmla="*/ 2448255 h 4967169"/>
              <a:gd name="connsiteX136" fmla="*/ 2355191 w 4011463"/>
              <a:gd name="connsiteY136" fmla="*/ 2405123 h 4967169"/>
              <a:gd name="connsiteX137" fmla="*/ 2510467 w 4011463"/>
              <a:gd name="connsiteY137" fmla="*/ 2387870 h 4967169"/>
              <a:gd name="connsiteX138" fmla="*/ 2596731 w 4011463"/>
              <a:gd name="connsiteY138" fmla="*/ 2361991 h 4967169"/>
              <a:gd name="connsiteX139" fmla="*/ 2631237 w 4011463"/>
              <a:gd name="connsiteY139" fmla="*/ 2327486 h 4967169"/>
              <a:gd name="connsiteX140" fmla="*/ 2682995 w 4011463"/>
              <a:gd name="connsiteY140" fmla="*/ 2284353 h 4967169"/>
              <a:gd name="connsiteX141" fmla="*/ 2726127 w 4011463"/>
              <a:gd name="connsiteY141" fmla="*/ 2232595 h 4967169"/>
              <a:gd name="connsiteX142" fmla="*/ 2821018 w 4011463"/>
              <a:gd name="connsiteY142" fmla="*/ 2180837 h 4967169"/>
              <a:gd name="connsiteX143" fmla="*/ 2846897 w 4011463"/>
              <a:gd name="connsiteY143" fmla="*/ 2172210 h 4967169"/>
              <a:gd name="connsiteX144" fmla="*/ 2907282 w 4011463"/>
              <a:gd name="connsiteY144" fmla="*/ 2146331 h 4967169"/>
              <a:gd name="connsiteX145" fmla="*/ 2933161 w 4011463"/>
              <a:gd name="connsiteY145" fmla="*/ 2129078 h 4967169"/>
              <a:gd name="connsiteX146" fmla="*/ 2959041 w 4011463"/>
              <a:gd name="connsiteY146" fmla="*/ 2120452 h 4967169"/>
              <a:gd name="connsiteX147" fmla="*/ 2993546 w 4011463"/>
              <a:gd name="connsiteY147" fmla="*/ 2103199 h 4967169"/>
              <a:gd name="connsiteX148" fmla="*/ 3002173 w 4011463"/>
              <a:gd name="connsiteY148" fmla="*/ 2068693 h 4967169"/>
              <a:gd name="connsiteX149" fmla="*/ 3036678 w 4011463"/>
              <a:gd name="connsiteY149" fmla="*/ 2008308 h 4967169"/>
              <a:gd name="connsiteX150" fmla="*/ 3045305 w 4011463"/>
              <a:gd name="connsiteY150" fmla="*/ 1982429 h 4967169"/>
              <a:gd name="connsiteX151" fmla="*/ 3062558 w 4011463"/>
              <a:gd name="connsiteY151" fmla="*/ 1896165 h 4967169"/>
              <a:gd name="connsiteX152" fmla="*/ 3079810 w 4011463"/>
              <a:gd name="connsiteY152" fmla="*/ 1835780 h 4967169"/>
              <a:gd name="connsiteX153" fmla="*/ 3122942 w 4011463"/>
              <a:gd name="connsiteY153" fmla="*/ 1740889 h 4967169"/>
              <a:gd name="connsiteX154" fmla="*/ 3174701 w 4011463"/>
              <a:gd name="connsiteY154" fmla="*/ 1706384 h 4967169"/>
              <a:gd name="connsiteX155" fmla="*/ 3200580 w 4011463"/>
              <a:gd name="connsiteY155" fmla="*/ 1689131 h 4967169"/>
              <a:gd name="connsiteX156" fmla="*/ 3226459 w 4011463"/>
              <a:gd name="connsiteY156" fmla="*/ 1663252 h 4967169"/>
              <a:gd name="connsiteX157" fmla="*/ 3260965 w 4011463"/>
              <a:gd name="connsiteY157" fmla="*/ 1620120 h 4967169"/>
              <a:gd name="connsiteX158" fmla="*/ 3295471 w 4011463"/>
              <a:gd name="connsiteY158" fmla="*/ 1568361 h 4967169"/>
              <a:gd name="connsiteX159" fmla="*/ 3312724 w 4011463"/>
              <a:gd name="connsiteY159" fmla="*/ 1542482 h 4967169"/>
              <a:gd name="connsiteX160" fmla="*/ 3355856 w 4011463"/>
              <a:gd name="connsiteY160" fmla="*/ 1490723 h 4967169"/>
              <a:gd name="connsiteX161" fmla="*/ 3381735 w 4011463"/>
              <a:gd name="connsiteY161" fmla="*/ 1464844 h 4967169"/>
              <a:gd name="connsiteX162" fmla="*/ 3433493 w 4011463"/>
              <a:gd name="connsiteY162" fmla="*/ 1438965 h 4967169"/>
              <a:gd name="connsiteX163" fmla="*/ 3502505 w 4011463"/>
              <a:gd name="connsiteY163" fmla="*/ 1413086 h 4967169"/>
              <a:gd name="connsiteX164" fmla="*/ 3519758 w 4011463"/>
              <a:gd name="connsiteY164" fmla="*/ 1387206 h 4967169"/>
              <a:gd name="connsiteX165" fmla="*/ 3571516 w 4011463"/>
              <a:gd name="connsiteY165" fmla="*/ 1361327 h 4967169"/>
              <a:gd name="connsiteX166" fmla="*/ 3588769 w 4011463"/>
              <a:gd name="connsiteY166" fmla="*/ 1335448 h 4967169"/>
              <a:gd name="connsiteX167" fmla="*/ 3640527 w 4011463"/>
              <a:gd name="connsiteY167" fmla="*/ 1309569 h 4967169"/>
              <a:gd name="connsiteX168" fmla="*/ 3726791 w 4011463"/>
              <a:gd name="connsiteY168" fmla="*/ 1318195 h 4967169"/>
              <a:gd name="connsiteX169" fmla="*/ 3752671 w 4011463"/>
              <a:gd name="connsiteY169" fmla="*/ 1335448 h 4967169"/>
              <a:gd name="connsiteX170" fmla="*/ 3778550 w 4011463"/>
              <a:gd name="connsiteY170" fmla="*/ 1344074 h 4967169"/>
              <a:gd name="connsiteX171" fmla="*/ 3787176 w 4011463"/>
              <a:gd name="connsiteY171" fmla="*/ 1473470 h 4967169"/>
              <a:gd name="connsiteX172" fmla="*/ 3778550 w 4011463"/>
              <a:gd name="connsiteY172" fmla="*/ 1551108 h 4967169"/>
              <a:gd name="connsiteX173" fmla="*/ 3761297 w 4011463"/>
              <a:gd name="connsiteY173" fmla="*/ 1585614 h 4967169"/>
              <a:gd name="connsiteX174" fmla="*/ 3744044 w 4011463"/>
              <a:gd name="connsiteY174" fmla="*/ 1645999 h 4967169"/>
              <a:gd name="connsiteX175" fmla="*/ 3726791 w 4011463"/>
              <a:gd name="connsiteY175" fmla="*/ 1723637 h 4967169"/>
              <a:gd name="connsiteX176" fmla="*/ 3735418 w 4011463"/>
              <a:gd name="connsiteY176" fmla="*/ 1827153 h 4967169"/>
              <a:gd name="connsiteX177" fmla="*/ 3744044 w 4011463"/>
              <a:gd name="connsiteY177" fmla="*/ 1853033 h 4967169"/>
              <a:gd name="connsiteX178" fmla="*/ 3752671 w 4011463"/>
              <a:gd name="connsiteY178" fmla="*/ 1982429 h 4967169"/>
              <a:gd name="connsiteX179" fmla="*/ 3744044 w 4011463"/>
              <a:gd name="connsiteY179" fmla="*/ 2060067 h 4967169"/>
              <a:gd name="connsiteX180" fmla="*/ 3726791 w 4011463"/>
              <a:gd name="connsiteY180" fmla="*/ 2163584 h 4967169"/>
              <a:gd name="connsiteX181" fmla="*/ 3718165 w 4011463"/>
              <a:gd name="connsiteY181" fmla="*/ 2258474 h 4967169"/>
              <a:gd name="connsiteX182" fmla="*/ 3726791 w 4011463"/>
              <a:gd name="connsiteY182" fmla="*/ 2638037 h 4967169"/>
              <a:gd name="connsiteX183" fmla="*/ 3744044 w 4011463"/>
              <a:gd name="connsiteY183" fmla="*/ 2672542 h 4967169"/>
              <a:gd name="connsiteX184" fmla="*/ 3769924 w 4011463"/>
              <a:gd name="connsiteY184" fmla="*/ 2758806 h 4967169"/>
              <a:gd name="connsiteX185" fmla="*/ 3795803 w 4011463"/>
              <a:gd name="connsiteY185" fmla="*/ 2776059 h 4967169"/>
              <a:gd name="connsiteX186" fmla="*/ 3847561 w 4011463"/>
              <a:gd name="connsiteY186" fmla="*/ 2793312 h 4967169"/>
              <a:gd name="connsiteX187" fmla="*/ 3873441 w 4011463"/>
              <a:gd name="connsiteY187" fmla="*/ 2707048 h 4967169"/>
              <a:gd name="connsiteX188" fmla="*/ 3890693 w 4011463"/>
              <a:gd name="connsiteY188" fmla="*/ 2681169 h 4967169"/>
              <a:gd name="connsiteX189" fmla="*/ 3916573 w 4011463"/>
              <a:gd name="connsiteY189" fmla="*/ 2655289 h 4967169"/>
              <a:gd name="connsiteX190" fmla="*/ 3942452 w 4011463"/>
              <a:gd name="connsiteY190" fmla="*/ 2422376 h 4967169"/>
              <a:gd name="connsiteX191" fmla="*/ 3951078 w 4011463"/>
              <a:gd name="connsiteY191" fmla="*/ 2353365 h 4967169"/>
              <a:gd name="connsiteX192" fmla="*/ 3968331 w 4011463"/>
              <a:gd name="connsiteY192" fmla="*/ 2094572 h 4967169"/>
              <a:gd name="connsiteX193" fmla="*/ 3985584 w 4011463"/>
              <a:gd name="connsiteY193" fmla="*/ 1870286 h 4967169"/>
              <a:gd name="connsiteX194" fmla="*/ 3994210 w 4011463"/>
              <a:gd name="connsiteY194" fmla="*/ 1602867 h 4967169"/>
              <a:gd name="connsiteX195" fmla="*/ 4002837 w 4011463"/>
              <a:gd name="connsiteY195" fmla="*/ 1395833 h 4967169"/>
              <a:gd name="connsiteX196" fmla="*/ 4011463 w 4011463"/>
              <a:gd name="connsiteY196" fmla="*/ 774731 h 4967169"/>
              <a:gd name="connsiteX197" fmla="*/ 4002837 w 4011463"/>
              <a:gd name="connsiteY197" fmla="*/ 291652 h 4967169"/>
              <a:gd name="connsiteX198" fmla="*/ 3994210 w 4011463"/>
              <a:gd name="connsiteY198" fmla="*/ 265772 h 4967169"/>
              <a:gd name="connsiteX199" fmla="*/ 3976958 w 4011463"/>
              <a:gd name="connsiteY199" fmla="*/ 231267 h 4967169"/>
              <a:gd name="connsiteX200" fmla="*/ 3942452 w 4011463"/>
              <a:gd name="connsiteY200" fmla="*/ 179508 h 4967169"/>
              <a:gd name="connsiteX201" fmla="*/ 3899320 w 4011463"/>
              <a:gd name="connsiteY201" fmla="*/ 136376 h 4967169"/>
              <a:gd name="connsiteX202" fmla="*/ 3821682 w 4011463"/>
              <a:gd name="connsiteY202" fmla="*/ 75991 h 4967169"/>
              <a:gd name="connsiteX203" fmla="*/ 3769924 w 4011463"/>
              <a:gd name="connsiteY203" fmla="*/ 41486 h 4967169"/>
              <a:gd name="connsiteX204" fmla="*/ 3390361 w 4011463"/>
              <a:gd name="connsiteY204" fmla="*/ 24233 h 4967169"/>
              <a:gd name="connsiteX205" fmla="*/ 2941788 w 4011463"/>
              <a:gd name="connsiteY205" fmla="*/ 6980 h 4967169"/>
              <a:gd name="connsiteX206" fmla="*/ 2570852 w 4011463"/>
              <a:gd name="connsiteY206" fmla="*/ 15606 h 4967169"/>
              <a:gd name="connsiteX207" fmla="*/ 2544973 w 4011463"/>
              <a:gd name="connsiteY207" fmla="*/ 32859 h 4967169"/>
              <a:gd name="connsiteX208" fmla="*/ 2458708 w 4011463"/>
              <a:gd name="connsiteY208" fmla="*/ 50112 h 4967169"/>
              <a:gd name="connsiteX209" fmla="*/ 2381071 w 4011463"/>
              <a:gd name="connsiteY209" fmla="*/ 67365 h 4967169"/>
              <a:gd name="connsiteX210" fmla="*/ 1932497 w 4011463"/>
              <a:gd name="connsiteY210" fmla="*/ 84618 h 4967169"/>
              <a:gd name="connsiteX211" fmla="*/ 1665078 w 4011463"/>
              <a:gd name="connsiteY211" fmla="*/ 84618 h 4967169"/>
              <a:gd name="connsiteX212" fmla="*/ 1492550 w 4011463"/>
              <a:gd name="connsiteY212" fmla="*/ 93244 h 4967169"/>
              <a:gd name="connsiteX213" fmla="*/ 1104361 w 4011463"/>
              <a:gd name="connsiteY213" fmla="*/ 101870 h 4967169"/>
              <a:gd name="connsiteX214" fmla="*/ 1069856 w 4011463"/>
              <a:gd name="connsiteY214" fmla="*/ 110497 h 4967169"/>
              <a:gd name="connsiteX215" fmla="*/ 1018097 w 4011463"/>
              <a:gd name="connsiteY215" fmla="*/ 162255 h 4967169"/>
              <a:gd name="connsiteX216" fmla="*/ 992218 w 4011463"/>
              <a:gd name="connsiteY216" fmla="*/ 179508 h 4967169"/>
              <a:gd name="connsiteX217" fmla="*/ 949086 w 4011463"/>
              <a:gd name="connsiteY217" fmla="*/ 231267 h 4967169"/>
              <a:gd name="connsiteX218" fmla="*/ 923207 w 4011463"/>
              <a:gd name="connsiteY218" fmla="*/ 248520 h 4967169"/>
              <a:gd name="connsiteX219" fmla="*/ 845569 w 4011463"/>
              <a:gd name="connsiteY219" fmla="*/ 308904 h 4967169"/>
              <a:gd name="connsiteX220" fmla="*/ 819690 w 4011463"/>
              <a:gd name="connsiteY220" fmla="*/ 326157 h 4967169"/>
              <a:gd name="connsiteX221" fmla="*/ 793810 w 4011463"/>
              <a:gd name="connsiteY221" fmla="*/ 343410 h 4967169"/>
              <a:gd name="connsiteX222" fmla="*/ 776558 w 4011463"/>
              <a:gd name="connsiteY222" fmla="*/ 369289 h 4967169"/>
              <a:gd name="connsiteX223" fmla="*/ 698920 w 4011463"/>
              <a:gd name="connsiteY223" fmla="*/ 403795 h 4967169"/>
              <a:gd name="connsiteX224" fmla="*/ 586776 w 4011463"/>
              <a:gd name="connsiteY224" fmla="*/ 421048 h 4967169"/>
              <a:gd name="connsiteX225" fmla="*/ 517765 w 4011463"/>
              <a:gd name="connsiteY225" fmla="*/ 438301 h 4967169"/>
              <a:gd name="connsiteX226" fmla="*/ 483259 w 4011463"/>
              <a:gd name="connsiteY226" fmla="*/ 446927 h 4967169"/>
              <a:gd name="connsiteX227" fmla="*/ 457380 w 4011463"/>
              <a:gd name="connsiteY227" fmla="*/ 455553 h 4967169"/>
              <a:gd name="connsiteX228" fmla="*/ 362490 w 4011463"/>
              <a:gd name="connsiteY228" fmla="*/ 464180 h 4967169"/>
              <a:gd name="connsiteX229" fmla="*/ 138203 w 4011463"/>
              <a:gd name="connsiteY229" fmla="*/ 490059 h 4967169"/>
              <a:gd name="connsiteX230" fmla="*/ 86444 w 4011463"/>
              <a:gd name="connsiteY230" fmla="*/ 507312 h 4967169"/>
              <a:gd name="connsiteX231" fmla="*/ 43312 w 4011463"/>
              <a:gd name="connsiteY231" fmla="*/ 550444 h 4967169"/>
              <a:gd name="connsiteX232" fmla="*/ 17433 w 4011463"/>
              <a:gd name="connsiteY232" fmla="*/ 567697 h 4967169"/>
              <a:gd name="connsiteX233" fmla="*/ 180 w 4011463"/>
              <a:gd name="connsiteY233" fmla="*/ 610829 h 496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011463" h="4967169">
                <a:moveTo>
                  <a:pt x="26059" y="567697"/>
                </a:moveTo>
                <a:cubicBezTo>
                  <a:pt x="31810" y="582074"/>
                  <a:pt x="40275" y="595645"/>
                  <a:pt x="43312" y="610829"/>
                </a:cubicBezTo>
                <a:cubicBezTo>
                  <a:pt x="48980" y="639166"/>
                  <a:pt x="34942" y="673722"/>
                  <a:pt x="51939" y="697093"/>
                </a:cubicBezTo>
                <a:cubicBezTo>
                  <a:pt x="63898" y="713537"/>
                  <a:pt x="92196" y="702844"/>
                  <a:pt x="112324" y="705720"/>
                </a:cubicBezTo>
                <a:cubicBezTo>
                  <a:pt x="125073" y="743970"/>
                  <a:pt x="133725" y="757875"/>
                  <a:pt x="112324" y="809237"/>
                </a:cubicBezTo>
                <a:cubicBezTo>
                  <a:pt x="106794" y="822508"/>
                  <a:pt x="89320" y="826490"/>
                  <a:pt x="77818" y="835116"/>
                </a:cubicBezTo>
                <a:cubicBezTo>
                  <a:pt x="58210" y="913547"/>
                  <a:pt x="55275" y="886306"/>
                  <a:pt x="69191" y="955886"/>
                </a:cubicBezTo>
                <a:cubicBezTo>
                  <a:pt x="71516" y="967511"/>
                  <a:pt x="71242" y="980527"/>
                  <a:pt x="77818" y="990391"/>
                </a:cubicBezTo>
                <a:cubicBezTo>
                  <a:pt x="83569" y="999017"/>
                  <a:pt x="95071" y="1001893"/>
                  <a:pt x="103697" y="1007644"/>
                </a:cubicBezTo>
                <a:cubicBezTo>
                  <a:pt x="137285" y="1074819"/>
                  <a:pt x="112324" y="1007244"/>
                  <a:pt x="112324" y="1085282"/>
                </a:cubicBezTo>
                <a:cubicBezTo>
                  <a:pt x="112324" y="1114504"/>
                  <a:pt x="138256" y="1154346"/>
                  <a:pt x="155456" y="1171546"/>
                </a:cubicBezTo>
                <a:cubicBezTo>
                  <a:pt x="164082" y="1180172"/>
                  <a:pt x="170008" y="1192894"/>
                  <a:pt x="181335" y="1197425"/>
                </a:cubicBezTo>
                <a:cubicBezTo>
                  <a:pt x="200213" y="1204976"/>
                  <a:pt x="221592" y="1203176"/>
                  <a:pt x="241720" y="1206052"/>
                </a:cubicBezTo>
                <a:cubicBezTo>
                  <a:pt x="247471" y="1214678"/>
                  <a:pt x="258034" y="1221606"/>
                  <a:pt x="258973" y="1231931"/>
                </a:cubicBezTo>
                <a:cubicBezTo>
                  <a:pt x="262456" y="1270249"/>
                  <a:pt x="252484" y="1294527"/>
                  <a:pt x="241720" y="1326821"/>
                </a:cubicBezTo>
                <a:cubicBezTo>
                  <a:pt x="242765" y="1333089"/>
                  <a:pt x="249533" y="1390299"/>
                  <a:pt x="258973" y="1404459"/>
                </a:cubicBezTo>
                <a:cubicBezTo>
                  <a:pt x="265740" y="1414610"/>
                  <a:pt x="273525" y="1425807"/>
                  <a:pt x="284852" y="1430338"/>
                </a:cubicBezTo>
                <a:cubicBezTo>
                  <a:pt x="303730" y="1437889"/>
                  <a:pt x="325109" y="1436089"/>
                  <a:pt x="345237" y="1438965"/>
                </a:cubicBezTo>
                <a:cubicBezTo>
                  <a:pt x="353863" y="1441840"/>
                  <a:pt x="364686" y="1441161"/>
                  <a:pt x="371116" y="1447591"/>
                </a:cubicBezTo>
                <a:cubicBezTo>
                  <a:pt x="377546" y="1454021"/>
                  <a:pt x="379742" y="1464377"/>
                  <a:pt x="379742" y="1473470"/>
                </a:cubicBezTo>
                <a:cubicBezTo>
                  <a:pt x="379742" y="1510962"/>
                  <a:pt x="375766" y="1548412"/>
                  <a:pt x="371116" y="1585614"/>
                </a:cubicBezTo>
                <a:cubicBezTo>
                  <a:pt x="369988" y="1594637"/>
                  <a:pt x="367534" y="1603927"/>
                  <a:pt x="362490" y="1611493"/>
                </a:cubicBezTo>
                <a:cubicBezTo>
                  <a:pt x="355723" y="1621644"/>
                  <a:pt x="344420" y="1628000"/>
                  <a:pt x="336610" y="1637372"/>
                </a:cubicBezTo>
                <a:cubicBezTo>
                  <a:pt x="318032" y="1659666"/>
                  <a:pt x="319376" y="1663198"/>
                  <a:pt x="310731" y="1689131"/>
                </a:cubicBezTo>
                <a:cubicBezTo>
                  <a:pt x="307856" y="1706384"/>
                  <a:pt x="302105" y="1723398"/>
                  <a:pt x="302105" y="1740889"/>
                </a:cubicBezTo>
                <a:cubicBezTo>
                  <a:pt x="302105" y="1798676"/>
                  <a:pt x="305859" y="1803913"/>
                  <a:pt x="319358" y="1844406"/>
                </a:cubicBezTo>
                <a:cubicBezTo>
                  <a:pt x="316482" y="1945048"/>
                  <a:pt x="315887" y="2045780"/>
                  <a:pt x="310731" y="2146331"/>
                </a:cubicBezTo>
                <a:cubicBezTo>
                  <a:pt x="310124" y="2158171"/>
                  <a:pt x="303229" y="2169034"/>
                  <a:pt x="302105" y="2180837"/>
                </a:cubicBezTo>
                <a:cubicBezTo>
                  <a:pt x="287088" y="2338515"/>
                  <a:pt x="341020" y="2311639"/>
                  <a:pt x="267599" y="2336112"/>
                </a:cubicBezTo>
                <a:cubicBezTo>
                  <a:pt x="261848" y="2347614"/>
                  <a:pt x="256726" y="2359453"/>
                  <a:pt x="250346" y="2370618"/>
                </a:cubicBezTo>
                <a:cubicBezTo>
                  <a:pt x="245202" y="2379620"/>
                  <a:pt x="237730" y="2387224"/>
                  <a:pt x="233093" y="2396497"/>
                </a:cubicBezTo>
                <a:cubicBezTo>
                  <a:pt x="229027" y="2404630"/>
                  <a:pt x="230897" y="2415946"/>
                  <a:pt x="224467" y="2422376"/>
                </a:cubicBezTo>
                <a:cubicBezTo>
                  <a:pt x="209805" y="2437038"/>
                  <a:pt x="189961" y="2445380"/>
                  <a:pt x="172708" y="2456882"/>
                </a:cubicBezTo>
                <a:lnTo>
                  <a:pt x="146829" y="2474135"/>
                </a:lnTo>
                <a:cubicBezTo>
                  <a:pt x="130036" y="2524515"/>
                  <a:pt x="151342" y="2478249"/>
                  <a:pt x="112324" y="2517267"/>
                </a:cubicBezTo>
                <a:cubicBezTo>
                  <a:pt x="104993" y="2524598"/>
                  <a:pt x="101708" y="2535181"/>
                  <a:pt x="95071" y="2543146"/>
                </a:cubicBezTo>
                <a:cubicBezTo>
                  <a:pt x="87261" y="2552518"/>
                  <a:pt x="77001" y="2559653"/>
                  <a:pt x="69191" y="2569025"/>
                </a:cubicBezTo>
                <a:cubicBezTo>
                  <a:pt x="50612" y="2591320"/>
                  <a:pt x="51957" y="2594849"/>
                  <a:pt x="43312" y="2620784"/>
                </a:cubicBezTo>
                <a:cubicBezTo>
                  <a:pt x="46188" y="2655290"/>
                  <a:pt x="47644" y="2689943"/>
                  <a:pt x="51939" y="2724301"/>
                </a:cubicBezTo>
                <a:cubicBezTo>
                  <a:pt x="53410" y="2736065"/>
                  <a:pt x="53159" y="2749548"/>
                  <a:pt x="60565" y="2758806"/>
                </a:cubicBezTo>
                <a:cubicBezTo>
                  <a:pt x="66245" y="2765907"/>
                  <a:pt x="77622" y="2765228"/>
                  <a:pt x="86444" y="2767433"/>
                </a:cubicBezTo>
                <a:lnTo>
                  <a:pt x="155456" y="2784686"/>
                </a:lnTo>
                <a:cubicBezTo>
                  <a:pt x="161207" y="2796188"/>
                  <a:pt x="165893" y="2808286"/>
                  <a:pt x="172708" y="2819191"/>
                </a:cubicBezTo>
                <a:cubicBezTo>
                  <a:pt x="180328" y="2831383"/>
                  <a:pt x="192749" y="2840559"/>
                  <a:pt x="198588" y="2853697"/>
                </a:cubicBezTo>
                <a:cubicBezTo>
                  <a:pt x="204543" y="2867095"/>
                  <a:pt x="199940" y="2884099"/>
                  <a:pt x="207214" y="2896829"/>
                </a:cubicBezTo>
                <a:cubicBezTo>
                  <a:pt x="215084" y="2910602"/>
                  <a:pt x="245689" y="2918280"/>
                  <a:pt x="258973" y="2922708"/>
                </a:cubicBezTo>
                <a:cubicBezTo>
                  <a:pt x="267599" y="2928459"/>
                  <a:pt x="275016" y="2936682"/>
                  <a:pt x="284852" y="2939961"/>
                </a:cubicBezTo>
                <a:cubicBezTo>
                  <a:pt x="301445" y="2945492"/>
                  <a:pt x="323447" y="2937069"/>
                  <a:pt x="336610" y="2948587"/>
                </a:cubicBezTo>
                <a:cubicBezTo>
                  <a:pt x="350297" y="2960563"/>
                  <a:pt x="341003" y="2987486"/>
                  <a:pt x="353863" y="3000346"/>
                </a:cubicBezTo>
                <a:cubicBezTo>
                  <a:pt x="362489" y="3008972"/>
                  <a:pt x="369078" y="3020300"/>
                  <a:pt x="379742" y="3026225"/>
                </a:cubicBezTo>
                <a:cubicBezTo>
                  <a:pt x="395640" y="3035057"/>
                  <a:pt x="431501" y="3043478"/>
                  <a:pt x="431501" y="3043478"/>
                </a:cubicBezTo>
                <a:cubicBezTo>
                  <a:pt x="440127" y="3049229"/>
                  <a:pt x="456094" y="3050443"/>
                  <a:pt x="457380" y="3060731"/>
                </a:cubicBezTo>
                <a:cubicBezTo>
                  <a:pt x="459636" y="3078777"/>
                  <a:pt x="440127" y="3112489"/>
                  <a:pt x="440127" y="3112489"/>
                </a:cubicBezTo>
                <a:cubicBezTo>
                  <a:pt x="437252" y="3181500"/>
                  <a:pt x="436603" y="3250641"/>
                  <a:pt x="431501" y="3319523"/>
                </a:cubicBezTo>
                <a:cubicBezTo>
                  <a:pt x="430829" y="3328591"/>
                  <a:pt x="427918" y="3337837"/>
                  <a:pt x="422874" y="3345403"/>
                </a:cubicBezTo>
                <a:cubicBezTo>
                  <a:pt x="416107" y="3355554"/>
                  <a:pt x="405621" y="3362656"/>
                  <a:pt x="396995" y="3371282"/>
                </a:cubicBezTo>
                <a:cubicBezTo>
                  <a:pt x="376406" y="3433053"/>
                  <a:pt x="391476" y="3376511"/>
                  <a:pt x="396995" y="3500678"/>
                </a:cubicBezTo>
                <a:cubicBezTo>
                  <a:pt x="401678" y="3606046"/>
                  <a:pt x="387682" y="3722215"/>
                  <a:pt x="414248" y="3828482"/>
                </a:cubicBezTo>
                <a:cubicBezTo>
                  <a:pt x="416453" y="3837303"/>
                  <a:pt x="419999" y="3845735"/>
                  <a:pt x="422874" y="3854361"/>
                </a:cubicBezTo>
                <a:cubicBezTo>
                  <a:pt x="425750" y="3880240"/>
                  <a:pt x="427542" y="3906263"/>
                  <a:pt x="431501" y="3931999"/>
                </a:cubicBezTo>
                <a:cubicBezTo>
                  <a:pt x="433304" y="3943717"/>
                  <a:pt x="438178" y="3954810"/>
                  <a:pt x="440127" y="3966504"/>
                </a:cubicBezTo>
                <a:cubicBezTo>
                  <a:pt x="443938" y="3989372"/>
                  <a:pt x="444943" y="4012648"/>
                  <a:pt x="448754" y="4035516"/>
                </a:cubicBezTo>
                <a:cubicBezTo>
                  <a:pt x="456824" y="4083934"/>
                  <a:pt x="455749" y="4054869"/>
                  <a:pt x="466007" y="4095901"/>
                </a:cubicBezTo>
                <a:cubicBezTo>
                  <a:pt x="469563" y="4110125"/>
                  <a:pt x="472404" y="4124541"/>
                  <a:pt x="474633" y="4139033"/>
                </a:cubicBezTo>
                <a:cubicBezTo>
                  <a:pt x="485136" y="4207305"/>
                  <a:pt x="477428" y="4191948"/>
                  <a:pt x="491886" y="4242550"/>
                </a:cubicBezTo>
                <a:cubicBezTo>
                  <a:pt x="494384" y="4251293"/>
                  <a:pt x="494832" y="4261329"/>
                  <a:pt x="500512" y="4268429"/>
                </a:cubicBezTo>
                <a:cubicBezTo>
                  <a:pt x="506989" y="4276525"/>
                  <a:pt x="517765" y="4279931"/>
                  <a:pt x="526391" y="4285682"/>
                </a:cubicBezTo>
                <a:cubicBezTo>
                  <a:pt x="523516" y="4311561"/>
                  <a:pt x="522046" y="4337636"/>
                  <a:pt x="517765" y="4363320"/>
                </a:cubicBezTo>
                <a:cubicBezTo>
                  <a:pt x="516270" y="4372289"/>
                  <a:pt x="511637" y="4380456"/>
                  <a:pt x="509139" y="4389199"/>
                </a:cubicBezTo>
                <a:cubicBezTo>
                  <a:pt x="505882" y="4400599"/>
                  <a:pt x="503769" y="4412304"/>
                  <a:pt x="500512" y="4423704"/>
                </a:cubicBezTo>
                <a:cubicBezTo>
                  <a:pt x="498014" y="4432447"/>
                  <a:pt x="494091" y="4440762"/>
                  <a:pt x="491886" y="4449584"/>
                </a:cubicBezTo>
                <a:cubicBezTo>
                  <a:pt x="482004" y="4489111"/>
                  <a:pt x="479872" y="4519810"/>
                  <a:pt x="474633" y="4561727"/>
                </a:cubicBezTo>
                <a:cubicBezTo>
                  <a:pt x="480384" y="4619236"/>
                  <a:pt x="481983" y="4677314"/>
                  <a:pt x="491886" y="4734255"/>
                </a:cubicBezTo>
                <a:cubicBezTo>
                  <a:pt x="493662" y="4744470"/>
                  <a:pt x="507228" y="4749945"/>
                  <a:pt x="509139" y="4760135"/>
                </a:cubicBezTo>
                <a:cubicBezTo>
                  <a:pt x="516048" y="4796984"/>
                  <a:pt x="500998" y="4838745"/>
                  <a:pt x="517765" y="4872278"/>
                </a:cubicBezTo>
                <a:cubicBezTo>
                  <a:pt x="525587" y="4887922"/>
                  <a:pt x="552271" y="4878029"/>
                  <a:pt x="569524" y="4880904"/>
                </a:cubicBezTo>
                <a:cubicBezTo>
                  <a:pt x="578150" y="4883780"/>
                  <a:pt x="586660" y="4887033"/>
                  <a:pt x="595403" y="4889531"/>
                </a:cubicBezTo>
                <a:cubicBezTo>
                  <a:pt x="606802" y="4892788"/>
                  <a:pt x="619011" y="4893487"/>
                  <a:pt x="629908" y="4898157"/>
                </a:cubicBezTo>
                <a:cubicBezTo>
                  <a:pt x="639438" y="4902241"/>
                  <a:pt x="645770" y="4912739"/>
                  <a:pt x="655788" y="4915410"/>
                </a:cubicBezTo>
                <a:cubicBezTo>
                  <a:pt x="689588" y="4924423"/>
                  <a:pt x="759305" y="4932663"/>
                  <a:pt x="759305" y="4932663"/>
                </a:cubicBezTo>
                <a:cubicBezTo>
                  <a:pt x="770807" y="4938414"/>
                  <a:pt x="781769" y="4945401"/>
                  <a:pt x="793810" y="4949916"/>
                </a:cubicBezTo>
                <a:cubicBezTo>
                  <a:pt x="804911" y="4954079"/>
                  <a:pt x="816916" y="4955285"/>
                  <a:pt x="828316" y="4958542"/>
                </a:cubicBezTo>
                <a:cubicBezTo>
                  <a:pt x="837059" y="4961040"/>
                  <a:pt x="845569" y="4964293"/>
                  <a:pt x="854195" y="4967169"/>
                </a:cubicBezTo>
                <a:cubicBezTo>
                  <a:pt x="915790" y="4946637"/>
                  <a:pt x="890822" y="4960004"/>
                  <a:pt x="931833" y="4932663"/>
                </a:cubicBezTo>
                <a:cubicBezTo>
                  <a:pt x="971383" y="4873338"/>
                  <a:pt x="946667" y="4887461"/>
                  <a:pt x="992218" y="4872278"/>
                </a:cubicBezTo>
                <a:cubicBezTo>
                  <a:pt x="1035014" y="4875335"/>
                  <a:pt x="1179920" y="4891654"/>
                  <a:pt x="1225131" y="4872278"/>
                </a:cubicBezTo>
                <a:cubicBezTo>
                  <a:pt x="1238608" y="4866502"/>
                  <a:pt x="1230882" y="4843523"/>
                  <a:pt x="1233758" y="4829146"/>
                </a:cubicBezTo>
                <a:cubicBezTo>
                  <a:pt x="1236633" y="4763010"/>
                  <a:pt x="1232318" y="4696167"/>
                  <a:pt x="1242384" y="4630738"/>
                </a:cubicBezTo>
                <a:cubicBezTo>
                  <a:pt x="1244239" y="4618680"/>
                  <a:pt x="1258633" y="4612349"/>
                  <a:pt x="1268263" y="4604859"/>
                </a:cubicBezTo>
                <a:cubicBezTo>
                  <a:pt x="1284631" y="4592129"/>
                  <a:pt x="1299906" y="4575382"/>
                  <a:pt x="1320022" y="4570353"/>
                </a:cubicBezTo>
                <a:cubicBezTo>
                  <a:pt x="1337527" y="4565977"/>
                  <a:pt x="1363085" y="4560525"/>
                  <a:pt x="1380407" y="4553101"/>
                </a:cubicBezTo>
                <a:cubicBezTo>
                  <a:pt x="1392227" y="4548036"/>
                  <a:pt x="1403092" y="4540914"/>
                  <a:pt x="1414912" y="4535848"/>
                </a:cubicBezTo>
                <a:cubicBezTo>
                  <a:pt x="1423270" y="4532266"/>
                  <a:pt x="1432658" y="4531287"/>
                  <a:pt x="1440791" y="4527221"/>
                </a:cubicBezTo>
                <a:cubicBezTo>
                  <a:pt x="1450064" y="4522584"/>
                  <a:pt x="1457669" y="4515113"/>
                  <a:pt x="1466671" y="4509969"/>
                </a:cubicBezTo>
                <a:cubicBezTo>
                  <a:pt x="1477836" y="4503589"/>
                  <a:pt x="1491135" y="4500749"/>
                  <a:pt x="1501176" y="4492716"/>
                </a:cubicBezTo>
                <a:cubicBezTo>
                  <a:pt x="1520229" y="4477474"/>
                  <a:pt x="1532634" y="4454492"/>
                  <a:pt x="1552935" y="4440957"/>
                </a:cubicBezTo>
                <a:cubicBezTo>
                  <a:pt x="1561561" y="4435206"/>
                  <a:pt x="1570849" y="4430341"/>
                  <a:pt x="1578814" y="4423704"/>
                </a:cubicBezTo>
                <a:cubicBezTo>
                  <a:pt x="1602031" y="4404356"/>
                  <a:pt x="1603035" y="4392811"/>
                  <a:pt x="1630573" y="4380572"/>
                </a:cubicBezTo>
                <a:cubicBezTo>
                  <a:pt x="1647191" y="4373186"/>
                  <a:pt x="1665078" y="4369071"/>
                  <a:pt x="1682331" y="4363320"/>
                </a:cubicBezTo>
                <a:cubicBezTo>
                  <a:pt x="1690957" y="4360445"/>
                  <a:pt x="1700077" y="4358760"/>
                  <a:pt x="1708210" y="4354693"/>
                </a:cubicBezTo>
                <a:cubicBezTo>
                  <a:pt x="1719712" y="4348942"/>
                  <a:pt x="1730186" y="4340332"/>
                  <a:pt x="1742716" y="4337440"/>
                </a:cubicBezTo>
                <a:cubicBezTo>
                  <a:pt x="1768088" y="4331585"/>
                  <a:pt x="1794475" y="4331689"/>
                  <a:pt x="1820354" y="4328814"/>
                </a:cubicBezTo>
                <a:cubicBezTo>
                  <a:pt x="1885404" y="4307129"/>
                  <a:pt x="1807741" y="4338903"/>
                  <a:pt x="1863486" y="4294308"/>
                </a:cubicBezTo>
                <a:cubicBezTo>
                  <a:pt x="1870586" y="4288628"/>
                  <a:pt x="1880739" y="4288557"/>
                  <a:pt x="1889365" y="4285682"/>
                </a:cubicBezTo>
                <a:cubicBezTo>
                  <a:pt x="1895964" y="4259284"/>
                  <a:pt x="1895386" y="4245155"/>
                  <a:pt x="1915244" y="4225297"/>
                </a:cubicBezTo>
                <a:cubicBezTo>
                  <a:pt x="1922575" y="4217966"/>
                  <a:pt x="1932497" y="4213795"/>
                  <a:pt x="1941124" y="4208044"/>
                </a:cubicBezTo>
                <a:cubicBezTo>
                  <a:pt x="1965876" y="4133785"/>
                  <a:pt x="1953963" y="4173936"/>
                  <a:pt x="1975629" y="4087274"/>
                </a:cubicBezTo>
                <a:cubicBezTo>
                  <a:pt x="1980108" y="4069358"/>
                  <a:pt x="1993636" y="4011505"/>
                  <a:pt x="2001508" y="4001010"/>
                </a:cubicBezTo>
                <a:lnTo>
                  <a:pt x="2027388" y="3966504"/>
                </a:lnTo>
                <a:cubicBezTo>
                  <a:pt x="2040425" y="3914354"/>
                  <a:pt x="2032264" y="3943249"/>
                  <a:pt x="2053267" y="3880240"/>
                </a:cubicBezTo>
                <a:lnTo>
                  <a:pt x="2061893" y="3854361"/>
                </a:lnTo>
                <a:cubicBezTo>
                  <a:pt x="2064769" y="3808353"/>
                  <a:pt x="2065694" y="3762182"/>
                  <a:pt x="2070520" y="3716338"/>
                </a:cubicBezTo>
                <a:cubicBezTo>
                  <a:pt x="2071472" y="3707295"/>
                  <a:pt x="2077173" y="3699335"/>
                  <a:pt x="2079146" y="3690459"/>
                </a:cubicBezTo>
                <a:cubicBezTo>
                  <a:pt x="2082940" y="3673385"/>
                  <a:pt x="2076255" y="3651864"/>
                  <a:pt x="2087773" y="3638701"/>
                </a:cubicBezTo>
                <a:cubicBezTo>
                  <a:pt x="2099443" y="3625364"/>
                  <a:pt x="2176108" y="3615351"/>
                  <a:pt x="2191290" y="3612821"/>
                </a:cubicBezTo>
                <a:cubicBezTo>
                  <a:pt x="2199916" y="3607070"/>
                  <a:pt x="2209838" y="3602900"/>
                  <a:pt x="2217169" y="3595569"/>
                </a:cubicBezTo>
                <a:cubicBezTo>
                  <a:pt x="2224500" y="3588238"/>
                  <a:pt x="2225630" y="3575184"/>
                  <a:pt x="2234422" y="3569689"/>
                </a:cubicBezTo>
                <a:cubicBezTo>
                  <a:pt x="2249844" y="3560051"/>
                  <a:pt x="2286180" y="3552437"/>
                  <a:pt x="2286180" y="3552437"/>
                </a:cubicBezTo>
                <a:cubicBezTo>
                  <a:pt x="2294806" y="3546686"/>
                  <a:pt x="2302530" y="3539268"/>
                  <a:pt x="2312059" y="3535184"/>
                </a:cubicBezTo>
                <a:cubicBezTo>
                  <a:pt x="2322956" y="3530514"/>
                  <a:pt x="2336700" y="3533134"/>
                  <a:pt x="2346565" y="3526557"/>
                </a:cubicBezTo>
                <a:cubicBezTo>
                  <a:pt x="2355191" y="3520806"/>
                  <a:pt x="2357181" y="3508643"/>
                  <a:pt x="2363818" y="3500678"/>
                </a:cubicBezTo>
                <a:cubicBezTo>
                  <a:pt x="2419168" y="3434258"/>
                  <a:pt x="2364114" y="3513173"/>
                  <a:pt x="2406950" y="3448920"/>
                </a:cubicBezTo>
                <a:cubicBezTo>
                  <a:pt x="2412701" y="3431667"/>
                  <a:pt x="2419792" y="3414804"/>
                  <a:pt x="2424203" y="3397161"/>
                </a:cubicBezTo>
                <a:cubicBezTo>
                  <a:pt x="2427078" y="3385659"/>
                  <a:pt x="2428666" y="3373756"/>
                  <a:pt x="2432829" y="3362655"/>
                </a:cubicBezTo>
                <a:cubicBezTo>
                  <a:pt x="2437344" y="3350614"/>
                  <a:pt x="2444331" y="3339652"/>
                  <a:pt x="2450082" y="3328150"/>
                </a:cubicBezTo>
                <a:cubicBezTo>
                  <a:pt x="2452957" y="3316648"/>
                  <a:pt x="2455451" y="3305044"/>
                  <a:pt x="2458708" y="3293644"/>
                </a:cubicBezTo>
                <a:cubicBezTo>
                  <a:pt x="2461206" y="3284901"/>
                  <a:pt x="2467335" y="3276858"/>
                  <a:pt x="2467335" y="3267765"/>
                </a:cubicBezTo>
                <a:cubicBezTo>
                  <a:pt x="2467335" y="2972526"/>
                  <a:pt x="2483524" y="3047854"/>
                  <a:pt x="2450082" y="2914082"/>
                </a:cubicBezTo>
                <a:cubicBezTo>
                  <a:pt x="2445460" y="2867859"/>
                  <a:pt x="2449050" y="2839786"/>
                  <a:pt x="2432829" y="2801938"/>
                </a:cubicBezTo>
                <a:cubicBezTo>
                  <a:pt x="2419451" y="2770724"/>
                  <a:pt x="2401507" y="2742921"/>
                  <a:pt x="2381071" y="2715674"/>
                </a:cubicBezTo>
                <a:cubicBezTo>
                  <a:pt x="2372444" y="2704172"/>
                  <a:pt x="2363436" y="2692947"/>
                  <a:pt x="2355191" y="2681169"/>
                </a:cubicBezTo>
                <a:cubicBezTo>
                  <a:pt x="2280819" y="2574924"/>
                  <a:pt x="2355240" y="2675483"/>
                  <a:pt x="2294807" y="2594904"/>
                </a:cubicBezTo>
                <a:cubicBezTo>
                  <a:pt x="2291931" y="2583402"/>
                  <a:pt x="2289437" y="2571799"/>
                  <a:pt x="2286180" y="2560399"/>
                </a:cubicBezTo>
                <a:cubicBezTo>
                  <a:pt x="2283682" y="2551656"/>
                  <a:pt x="2277554" y="2543613"/>
                  <a:pt x="2277554" y="2534520"/>
                </a:cubicBezTo>
                <a:cubicBezTo>
                  <a:pt x="2277554" y="2514187"/>
                  <a:pt x="2280338" y="2493610"/>
                  <a:pt x="2286180" y="2474135"/>
                </a:cubicBezTo>
                <a:cubicBezTo>
                  <a:pt x="2289159" y="2464204"/>
                  <a:pt x="2296796" y="2456220"/>
                  <a:pt x="2303433" y="2448255"/>
                </a:cubicBezTo>
                <a:cubicBezTo>
                  <a:pt x="2313603" y="2436051"/>
                  <a:pt x="2338742" y="2411291"/>
                  <a:pt x="2355191" y="2405123"/>
                </a:cubicBezTo>
                <a:cubicBezTo>
                  <a:pt x="2388177" y="2392754"/>
                  <a:pt x="2503655" y="2388394"/>
                  <a:pt x="2510467" y="2387870"/>
                </a:cubicBezTo>
                <a:cubicBezTo>
                  <a:pt x="2531323" y="2382656"/>
                  <a:pt x="2581726" y="2370994"/>
                  <a:pt x="2596731" y="2361991"/>
                </a:cubicBezTo>
                <a:cubicBezTo>
                  <a:pt x="2610679" y="2353622"/>
                  <a:pt x="2618887" y="2338072"/>
                  <a:pt x="2631237" y="2327486"/>
                </a:cubicBezTo>
                <a:cubicBezTo>
                  <a:pt x="2670819" y="2293559"/>
                  <a:pt x="2645605" y="2329222"/>
                  <a:pt x="2682995" y="2284353"/>
                </a:cubicBezTo>
                <a:cubicBezTo>
                  <a:pt x="2713835" y="2247344"/>
                  <a:pt x="2684892" y="2266957"/>
                  <a:pt x="2726127" y="2232595"/>
                </a:cubicBezTo>
                <a:cubicBezTo>
                  <a:pt x="2747127" y="2215095"/>
                  <a:pt x="2807923" y="2185202"/>
                  <a:pt x="2821018" y="2180837"/>
                </a:cubicBezTo>
                <a:cubicBezTo>
                  <a:pt x="2829644" y="2177961"/>
                  <a:pt x="2838764" y="2176277"/>
                  <a:pt x="2846897" y="2172210"/>
                </a:cubicBezTo>
                <a:cubicBezTo>
                  <a:pt x="2906466" y="2142425"/>
                  <a:pt x="2835473" y="2164282"/>
                  <a:pt x="2907282" y="2146331"/>
                </a:cubicBezTo>
                <a:cubicBezTo>
                  <a:pt x="2915908" y="2140580"/>
                  <a:pt x="2923888" y="2133714"/>
                  <a:pt x="2933161" y="2129078"/>
                </a:cubicBezTo>
                <a:cubicBezTo>
                  <a:pt x="2941294" y="2125011"/>
                  <a:pt x="2950683" y="2124034"/>
                  <a:pt x="2959041" y="2120452"/>
                </a:cubicBezTo>
                <a:cubicBezTo>
                  <a:pt x="2970861" y="2115387"/>
                  <a:pt x="2982044" y="2108950"/>
                  <a:pt x="2993546" y="2103199"/>
                </a:cubicBezTo>
                <a:cubicBezTo>
                  <a:pt x="2996422" y="2091697"/>
                  <a:pt x="2998010" y="2079794"/>
                  <a:pt x="3002173" y="2068693"/>
                </a:cubicBezTo>
                <a:cubicBezTo>
                  <a:pt x="3024858" y="2008197"/>
                  <a:pt x="3011649" y="2058364"/>
                  <a:pt x="3036678" y="2008308"/>
                </a:cubicBezTo>
                <a:cubicBezTo>
                  <a:pt x="3040745" y="2000175"/>
                  <a:pt x="3042807" y="1991172"/>
                  <a:pt x="3045305" y="1982429"/>
                </a:cubicBezTo>
                <a:cubicBezTo>
                  <a:pt x="3058659" y="1935691"/>
                  <a:pt x="3051265" y="1952630"/>
                  <a:pt x="3062558" y="1896165"/>
                </a:cubicBezTo>
                <a:cubicBezTo>
                  <a:pt x="3078694" y="1815487"/>
                  <a:pt x="3063367" y="1901552"/>
                  <a:pt x="3079810" y="1835780"/>
                </a:cubicBezTo>
                <a:cubicBezTo>
                  <a:pt x="3088773" y="1799929"/>
                  <a:pt x="3085580" y="1765796"/>
                  <a:pt x="3122942" y="1740889"/>
                </a:cubicBezTo>
                <a:lnTo>
                  <a:pt x="3174701" y="1706384"/>
                </a:lnTo>
                <a:cubicBezTo>
                  <a:pt x="3183327" y="1700633"/>
                  <a:pt x="3193249" y="1696462"/>
                  <a:pt x="3200580" y="1689131"/>
                </a:cubicBezTo>
                <a:lnTo>
                  <a:pt x="3226459" y="1663252"/>
                </a:lnTo>
                <a:cubicBezTo>
                  <a:pt x="3245887" y="1604970"/>
                  <a:pt x="3218943" y="1668145"/>
                  <a:pt x="3260965" y="1620120"/>
                </a:cubicBezTo>
                <a:cubicBezTo>
                  <a:pt x="3274619" y="1604515"/>
                  <a:pt x="3283969" y="1585614"/>
                  <a:pt x="3295471" y="1568361"/>
                </a:cubicBezTo>
                <a:lnTo>
                  <a:pt x="3312724" y="1542482"/>
                </a:lnTo>
                <a:cubicBezTo>
                  <a:pt x="3327217" y="1499000"/>
                  <a:pt x="3311987" y="1528325"/>
                  <a:pt x="3355856" y="1490723"/>
                </a:cubicBezTo>
                <a:cubicBezTo>
                  <a:pt x="3365119" y="1482784"/>
                  <a:pt x="3372363" y="1472654"/>
                  <a:pt x="3381735" y="1464844"/>
                </a:cubicBezTo>
                <a:cubicBezTo>
                  <a:pt x="3410991" y="1440464"/>
                  <a:pt x="3401452" y="1452697"/>
                  <a:pt x="3433493" y="1438965"/>
                </a:cubicBezTo>
                <a:cubicBezTo>
                  <a:pt x="3496648" y="1411899"/>
                  <a:pt x="3438887" y="1428990"/>
                  <a:pt x="3502505" y="1413086"/>
                </a:cubicBezTo>
                <a:cubicBezTo>
                  <a:pt x="3508256" y="1404459"/>
                  <a:pt x="3512427" y="1394537"/>
                  <a:pt x="3519758" y="1387206"/>
                </a:cubicBezTo>
                <a:cubicBezTo>
                  <a:pt x="3536481" y="1370483"/>
                  <a:pt x="3550467" y="1368343"/>
                  <a:pt x="3571516" y="1361327"/>
                </a:cubicBezTo>
                <a:cubicBezTo>
                  <a:pt x="3577267" y="1352701"/>
                  <a:pt x="3581438" y="1342779"/>
                  <a:pt x="3588769" y="1335448"/>
                </a:cubicBezTo>
                <a:cubicBezTo>
                  <a:pt x="3605492" y="1318725"/>
                  <a:pt x="3619478" y="1316585"/>
                  <a:pt x="3640527" y="1309569"/>
                </a:cubicBezTo>
                <a:cubicBezTo>
                  <a:pt x="3669282" y="1312444"/>
                  <a:pt x="3698633" y="1311697"/>
                  <a:pt x="3726791" y="1318195"/>
                </a:cubicBezTo>
                <a:cubicBezTo>
                  <a:pt x="3736893" y="1320526"/>
                  <a:pt x="3743398" y="1330811"/>
                  <a:pt x="3752671" y="1335448"/>
                </a:cubicBezTo>
                <a:cubicBezTo>
                  <a:pt x="3760804" y="1339514"/>
                  <a:pt x="3769924" y="1341199"/>
                  <a:pt x="3778550" y="1344074"/>
                </a:cubicBezTo>
                <a:cubicBezTo>
                  <a:pt x="3814655" y="1398230"/>
                  <a:pt x="3797849" y="1361399"/>
                  <a:pt x="3787176" y="1473470"/>
                </a:cubicBezTo>
                <a:cubicBezTo>
                  <a:pt x="3784707" y="1499391"/>
                  <a:pt x="3784405" y="1525736"/>
                  <a:pt x="3778550" y="1551108"/>
                </a:cubicBezTo>
                <a:cubicBezTo>
                  <a:pt x="3775658" y="1563638"/>
                  <a:pt x="3766363" y="1573794"/>
                  <a:pt x="3761297" y="1585614"/>
                </a:cubicBezTo>
                <a:cubicBezTo>
                  <a:pt x="3752435" y="1606291"/>
                  <a:pt x="3750295" y="1624120"/>
                  <a:pt x="3744044" y="1645999"/>
                </a:cubicBezTo>
                <a:cubicBezTo>
                  <a:pt x="3727056" y="1705456"/>
                  <a:pt x="3742358" y="1630237"/>
                  <a:pt x="3726791" y="1723637"/>
                </a:cubicBezTo>
                <a:cubicBezTo>
                  <a:pt x="3729667" y="1758142"/>
                  <a:pt x="3730842" y="1792832"/>
                  <a:pt x="3735418" y="1827153"/>
                </a:cubicBezTo>
                <a:cubicBezTo>
                  <a:pt x="3736620" y="1836166"/>
                  <a:pt x="3743040" y="1843995"/>
                  <a:pt x="3744044" y="1853033"/>
                </a:cubicBezTo>
                <a:cubicBezTo>
                  <a:pt x="3748818" y="1895996"/>
                  <a:pt x="3749795" y="1939297"/>
                  <a:pt x="3752671" y="1982429"/>
                </a:cubicBezTo>
                <a:cubicBezTo>
                  <a:pt x="3749795" y="2008308"/>
                  <a:pt x="3747727" y="2034290"/>
                  <a:pt x="3744044" y="2060067"/>
                </a:cubicBezTo>
                <a:cubicBezTo>
                  <a:pt x="3739097" y="2094697"/>
                  <a:pt x="3729958" y="2128746"/>
                  <a:pt x="3726791" y="2163584"/>
                </a:cubicBezTo>
                <a:lnTo>
                  <a:pt x="3718165" y="2258474"/>
                </a:lnTo>
                <a:cubicBezTo>
                  <a:pt x="3721040" y="2384995"/>
                  <a:pt x="3718897" y="2511730"/>
                  <a:pt x="3726791" y="2638037"/>
                </a:cubicBezTo>
                <a:cubicBezTo>
                  <a:pt x="3727593" y="2650871"/>
                  <a:pt x="3739529" y="2660501"/>
                  <a:pt x="3744044" y="2672542"/>
                </a:cubicBezTo>
                <a:cubicBezTo>
                  <a:pt x="3749799" y="2687888"/>
                  <a:pt x="3760093" y="2752252"/>
                  <a:pt x="3769924" y="2758806"/>
                </a:cubicBezTo>
                <a:cubicBezTo>
                  <a:pt x="3778550" y="2764557"/>
                  <a:pt x="3786329" y="2771848"/>
                  <a:pt x="3795803" y="2776059"/>
                </a:cubicBezTo>
                <a:cubicBezTo>
                  <a:pt x="3812421" y="2783445"/>
                  <a:pt x="3847561" y="2793312"/>
                  <a:pt x="3847561" y="2793312"/>
                </a:cubicBezTo>
                <a:cubicBezTo>
                  <a:pt x="3852383" y="2774023"/>
                  <a:pt x="3865041" y="2719649"/>
                  <a:pt x="3873441" y="2707048"/>
                </a:cubicBezTo>
                <a:cubicBezTo>
                  <a:pt x="3879192" y="2698422"/>
                  <a:pt x="3884056" y="2689134"/>
                  <a:pt x="3890693" y="2681169"/>
                </a:cubicBezTo>
                <a:cubicBezTo>
                  <a:pt x="3898503" y="2671797"/>
                  <a:pt x="3907946" y="2663916"/>
                  <a:pt x="3916573" y="2655289"/>
                </a:cubicBezTo>
                <a:cubicBezTo>
                  <a:pt x="3954555" y="2541338"/>
                  <a:pt x="3927596" y="2637789"/>
                  <a:pt x="3942452" y="2422376"/>
                </a:cubicBezTo>
                <a:cubicBezTo>
                  <a:pt x="3944047" y="2399248"/>
                  <a:pt x="3949253" y="2376476"/>
                  <a:pt x="3951078" y="2353365"/>
                </a:cubicBezTo>
                <a:cubicBezTo>
                  <a:pt x="3957882" y="2267177"/>
                  <a:pt x="3961700" y="2180773"/>
                  <a:pt x="3968331" y="2094572"/>
                </a:cubicBezTo>
                <a:cubicBezTo>
                  <a:pt x="3984033" y="1890448"/>
                  <a:pt x="3972293" y="2189274"/>
                  <a:pt x="3985584" y="1870286"/>
                </a:cubicBezTo>
                <a:cubicBezTo>
                  <a:pt x="3989297" y="1781177"/>
                  <a:pt x="3990969" y="1691994"/>
                  <a:pt x="3994210" y="1602867"/>
                </a:cubicBezTo>
                <a:cubicBezTo>
                  <a:pt x="3996720" y="1533841"/>
                  <a:pt x="3999961" y="1464844"/>
                  <a:pt x="4002837" y="1395833"/>
                </a:cubicBezTo>
                <a:cubicBezTo>
                  <a:pt x="4005712" y="1188799"/>
                  <a:pt x="4011463" y="981785"/>
                  <a:pt x="4011463" y="774731"/>
                </a:cubicBezTo>
                <a:cubicBezTo>
                  <a:pt x="4011463" y="613679"/>
                  <a:pt x="4008293" y="452612"/>
                  <a:pt x="4002837" y="291652"/>
                </a:cubicBezTo>
                <a:cubicBezTo>
                  <a:pt x="4002529" y="282564"/>
                  <a:pt x="3997792" y="274130"/>
                  <a:pt x="3994210" y="265772"/>
                </a:cubicBezTo>
                <a:cubicBezTo>
                  <a:pt x="3989145" y="253953"/>
                  <a:pt x="3983574" y="242294"/>
                  <a:pt x="3976958" y="231267"/>
                </a:cubicBezTo>
                <a:cubicBezTo>
                  <a:pt x="3966290" y="213486"/>
                  <a:pt x="3953954" y="196761"/>
                  <a:pt x="3942452" y="179508"/>
                </a:cubicBezTo>
                <a:cubicBezTo>
                  <a:pt x="3919449" y="145003"/>
                  <a:pt x="3933825" y="159380"/>
                  <a:pt x="3899320" y="136376"/>
                </a:cubicBezTo>
                <a:cubicBezTo>
                  <a:pt x="3856681" y="72418"/>
                  <a:pt x="3885147" y="88685"/>
                  <a:pt x="3821682" y="75991"/>
                </a:cubicBezTo>
                <a:cubicBezTo>
                  <a:pt x="3804429" y="64489"/>
                  <a:pt x="3790638" y="42428"/>
                  <a:pt x="3769924" y="41486"/>
                </a:cubicBezTo>
                <a:lnTo>
                  <a:pt x="3390361" y="24233"/>
                </a:lnTo>
                <a:cubicBezTo>
                  <a:pt x="3224974" y="-17117"/>
                  <a:pt x="3332221" y="6980"/>
                  <a:pt x="2941788" y="6980"/>
                </a:cubicBezTo>
                <a:cubicBezTo>
                  <a:pt x="2818109" y="6980"/>
                  <a:pt x="2694497" y="12731"/>
                  <a:pt x="2570852" y="15606"/>
                </a:cubicBezTo>
                <a:cubicBezTo>
                  <a:pt x="2562226" y="21357"/>
                  <a:pt x="2554246" y="28222"/>
                  <a:pt x="2544973" y="32859"/>
                </a:cubicBezTo>
                <a:cubicBezTo>
                  <a:pt x="2519663" y="45514"/>
                  <a:pt x="2483691" y="45570"/>
                  <a:pt x="2458708" y="50112"/>
                </a:cubicBezTo>
                <a:cubicBezTo>
                  <a:pt x="2415034" y="58052"/>
                  <a:pt x="2429576" y="61658"/>
                  <a:pt x="2381071" y="67365"/>
                </a:cubicBezTo>
                <a:cubicBezTo>
                  <a:pt x="2243715" y="83525"/>
                  <a:pt x="2043621" y="81840"/>
                  <a:pt x="1932497" y="84618"/>
                </a:cubicBezTo>
                <a:cubicBezTo>
                  <a:pt x="1827157" y="119730"/>
                  <a:pt x="1942558" y="84618"/>
                  <a:pt x="1665078" y="84618"/>
                </a:cubicBezTo>
                <a:cubicBezTo>
                  <a:pt x="1607497" y="84618"/>
                  <a:pt x="1550104" y="91473"/>
                  <a:pt x="1492550" y="93244"/>
                </a:cubicBezTo>
                <a:lnTo>
                  <a:pt x="1104361" y="101870"/>
                </a:lnTo>
                <a:cubicBezTo>
                  <a:pt x="1092859" y="104746"/>
                  <a:pt x="1079569" y="103698"/>
                  <a:pt x="1069856" y="110497"/>
                </a:cubicBezTo>
                <a:cubicBezTo>
                  <a:pt x="1049867" y="124489"/>
                  <a:pt x="1038398" y="148721"/>
                  <a:pt x="1018097" y="162255"/>
                </a:cubicBezTo>
                <a:lnTo>
                  <a:pt x="992218" y="179508"/>
                </a:lnTo>
                <a:cubicBezTo>
                  <a:pt x="975254" y="204953"/>
                  <a:pt x="973992" y="210511"/>
                  <a:pt x="949086" y="231267"/>
                </a:cubicBezTo>
                <a:cubicBezTo>
                  <a:pt x="941121" y="237904"/>
                  <a:pt x="931172" y="241883"/>
                  <a:pt x="923207" y="248520"/>
                </a:cubicBezTo>
                <a:cubicBezTo>
                  <a:pt x="842126" y="316087"/>
                  <a:pt x="976379" y="221697"/>
                  <a:pt x="845569" y="308904"/>
                </a:cubicBezTo>
                <a:lnTo>
                  <a:pt x="819690" y="326157"/>
                </a:lnTo>
                <a:lnTo>
                  <a:pt x="793810" y="343410"/>
                </a:lnTo>
                <a:cubicBezTo>
                  <a:pt x="788059" y="352036"/>
                  <a:pt x="783889" y="361958"/>
                  <a:pt x="776558" y="369289"/>
                </a:cubicBezTo>
                <a:cubicBezTo>
                  <a:pt x="756053" y="389794"/>
                  <a:pt x="724543" y="395254"/>
                  <a:pt x="698920" y="403795"/>
                </a:cubicBezTo>
                <a:cubicBezTo>
                  <a:pt x="645628" y="421559"/>
                  <a:pt x="682079" y="411517"/>
                  <a:pt x="586776" y="421048"/>
                </a:cubicBezTo>
                <a:cubicBezTo>
                  <a:pt x="540534" y="436461"/>
                  <a:pt x="580218" y="424422"/>
                  <a:pt x="517765" y="438301"/>
                </a:cubicBezTo>
                <a:cubicBezTo>
                  <a:pt x="506191" y="440873"/>
                  <a:pt x="494659" y="443670"/>
                  <a:pt x="483259" y="446927"/>
                </a:cubicBezTo>
                <a:cubicBezTo>
                  <a:pt x="474516" y="449425"/>
                  <a:pt x="466382" y="454267"/>
                  <a:pt x="457380" y="455553"/>
                </a:cubicBezTo>
                <a:cubicBezTo>
                  <a:pt x="425939" y="460045"/>
                  <a:pt x="394120" y="461304"/>
                  <a:pt x="362490" y="464180"/>
                </a:cubicBezTo>
                <a:cubicBezTo>
                  <a:pt x="278048" y="520474"/>
                  <a:pt x="369198" y="466163"/>
                  <a:pt x="138203" y="490059"/>
                </a:cubicBezTo>
                <a:cubicBezTo>
                  <a:pt x="120113" y="491930"/>
                  <a:pt x="86444" y="507312"/>
                  <a:pt x="86444" y="507312"/>
                </a:cubicBezTo>
                <a:cubicBezTo>
                  <a:pt x="17433" y="553320"/>
                  <a:pt x="100821" y="492935"/>
                  <a:pt x="43312" y="550444"/>
                </a:cubicBezTo>
                <a:cubicBezTo>
                  <a:pt x="35981" y="557775"/>
                  <a:pt x="26059" y="561946"/>
                  <a:pt x="17433" y="567697"/>
                </a:cubicBezTo>
                <a:cubicBezTo>
                  <a:pt x="-3010" y="598361"/>
                  <a:pt x="180" y="583208"/>
                  <a:pt x="180" y="610829"/>
                </a:cubicBezTo>
              </a:path>
            </a:pathLst>
          </a:custGeom>
          <a:ln w="57150">
            <a:solidFill>
              <a:srgbClr val="41FE22"/>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CH"/>
          </a:p>
        </p:txBody>
      </p:sp>
      <p:sp>
        <p:nvSpPr>
          <p:cNvPr id="22" name="Rectangle 21"/>
          <p:cNvSpPr/>
          <p:nvPr/>
        </p:nvSpPr>
        <p:spPr>
          <a:xfrm>
            <a:off x="7315200" y="4078288"/>
            <a:ext cx="1727200" cy="1981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grpSp>
        <p:nvGrpSpPr>
          <p:cNvPr id="2" name="Groupe 20"/>
          <p:cNvGrpSpPr/>
          <p:nvPr/>
        </p:nvGrpSpPr>
        <p:grpSpPr>
          <a:xfrm>
            <a:off x="7236296" y="4186234"/>
            <a:ext cx="1700338" cy="1848901"/>
            <a:chOff x="2915816" y="1883440"/>
            <a:chExt cx="2861693" cy="3024822"/>
          </a:xfrm>
          <a:noFill/>
        </p:grpSpPr>
        <p:cxnSp>
          <p:nvCxnSpPr>
            <p:cNvPr id="10" name="Connecteur droit 9"/>
            <p:cNvCxnSpPr/>
            <p:nvPr/>
          </p:nvCxnSpPr>
          <p:spPr>
            <a:xfrm>
              <a:off x="3203848" y="2852936"/>
              <a:ext cx="504056" cy="0"/>
            </a:xfrm>
            <a:prstGeom prst="line">
              <a:avLst/>
            </a:prstGeom>
            <a:grpFill/>
            <a:ln w="38100"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915816" y="1883440"/>
              <a:ext cx="2861693" cy="755289"/>
            </a:xfrm>
            <a:prstGeom prst="rect">
              <a:avLst/>
            </a:prstGeom>
            <a:grpFill/>
          </p:spPr>
          <p:txBody>
            <a:bodyPr wrap="none">
              <a:spAutoFit/>
            </a:bodyPr>
            <a:lstStyle/>
            <a:p>
              <a:pPr algn="ctr" fontAlgn="auto">
                <a:spcBef>
                  <a:spcPts val="0"/>
                </a:spcBef>
                <a:spcAft>
                  <a:spcPts val="0"/>
                </a:spcAft>
                <a:defRPr/>
              </a:pPr>
              <a:r>
                <a:rPr lang="fr-FR"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Couverture</a:t>
              </a:r>
            </a:p>
          </p:txBody>
        </p:sp>
        <p:sp>
          <p:nvSpPr>
            <p:cNvPr id="12" name="Rectangle 11"/>
            <p:cNvSpPr/>
            <p:nvPr/>
          </p:nvSpPr>
          <p:spPr>
            <a:xfrm>
              <a:off x="3626123" y="2538024"/>
              <a:ext cx="1891752" cy="654584"/>
            </a:xfrm>
            <a:prstGeom prst="rect">
              <a:avLst/>
            </a:prstGeom>
            <a:grpFill/>
          </p:spPr>
          <p:txBody>
            <a:bodyPr wrap="none">
              <a:spAutoFit/>
            </a:bodyPr>
            <a:lstStyle/>
            <a:p>
              <a:pPr algn="ctr" fontAlgn="auto">
                <a:spcBef>
                  <a:spcPts val="0"/>
                </a:spcBef>
                <a:spcAft>
                  <a:spcPts val="0"/>
                </a:spcAft>
                <a:defRPr/>
              </a:pPr>
              <a:r>
                <a:rPr lang="fr-FR" sz="20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cs typeface="+mn-cs"/>
                </a:rPr>
                <a:t>Polycom</a:t>
              </a:r>
              <a:endParaRPr lang="fr-FR" sz="20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n-lt"/>
                <a:cs typeface="+mn-cs"/>
              </a:endParaRPr>
            </a:p>
          </p:txBody>
        </p:sp>
        <p:cxnSp>
          <p:nvCxnSpPr>
            <p:cNvPr id="13" name="Connecteur droit 12"/>
            <p:cNvCxnSpPr/>
            <p:nvPr/>
          </p:nvCxnSpPr>
          <p:spPr>
            <a:xfrm>
              <a:off x="3203847" y="3285227"/>
              <a:ext cx="504056" cy="0"/>
            </a:xfrm>
            <a:prstGeom prst="line">
              <a:avLst/>
            </a:prstGeom>
            <a:grpFill/>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56746" y="2957934"/>
              <a:ext cx="890840" cy="654584"/>
            </a:xfrm>
            <a:prstGeom prst="rect">
              <a:avLst/>
            </a:prstGeom>
            <a:grpFill/>
          </p:spPr>
          <p:txBody>
            <a:bodyPr wrap="none">
              <a:spAutoFit/>
            </a:bodyPr>
            <a:lstStyle/>
            <a:p>
              <a:pPr algn="ctr" fontAlgn="auto">
                <a:spcBef>
                  <a:spcPts val="0"/>
                </a:spcBef>
                <a:spcAft>
                  <a:spcPts val="0"/>
                </a:spcAft>
                <a:defRPr/>
              </a:pPr>
              <a:r>
                <a:rPr lang="fr-FR" sz="2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mn-lt"/>
                  <a:cs typeface="+mn-cs"/>
                </a:rPr>
                <a:t>K+</a:t>
              </a:r>
            </a:p>
          </p:txBody>
        </p:sp>
        <p:cxnSp>
          <p:nvCxnSpPr>
            <p:cNvPr id="15" name="Connecteur droit 14"/>
            <p:cNvCxnSpPr/>
            <p:nvPr/>
          </p:nvCxnSpPr>
          <p:spPr>
            <a:xfrm>
              <a:off x="3188316" y="4122658"/>
              <a:ext cx="504056" cy="0"/>
            </a:xfrm>
            <a:prstGeom prst="line">
              <a:avLst/>
            </a:prstGeom>
            <a:grpFill/>
            <a:ln w="38100"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906701" y="3795366"/>
              <a:ext cx="1330593" cy="654584"/>
            </a:xfrm>
            <a:prstGeom prst="rect">
              <a:avLst/>
            </a:prstGeom>
            <a:grpFill/>
          </p:spPr>
          <p:txBody>
            <a:bodyPr wrap="none">
              <a:spAutoFit/>
            </a:bodyPr>
            <a:lstStyle/>
            <a:p>
              <a:pPr algn="ctr" fontAlgn="auto">
                <a:spcBef>
                  <a:spcPts val="0"/>
                </a:spcBef>
                <a:spcAft>
                  <a:spcPts val="0"/>
                </a:spcAft>
                <a:defRPr/>
              </a:pPr>
              <a:r>
                <a:rPr lang="fr-FR" sz="2000" b="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mn-lt"/>
                  <a:cs typeface="+mn-cs"/>
                </a:rPr>
                <a:t>R++2</a:t>
              </a:r>
            </a:p>
          </p:txBody>
        </p:sp>
        <p:cxnSp>
          <p:nvCxnSpPr>
            <p:cNvPr id="17" name="Connecteur droit 16"/>
            <p:cNvCxnSpPr/>
            <p:nvPr/>
          </p:nvCxnSpPr>
          <p:spPr>
            <a:xfrm>
              <a:off x="3188316" y="4554706"/>
              <a:ext cx="504056" cy="0"/>
            </a:xfrm>
            <a:prstGeom prst="line">
              <a:avLst/>
            </a:prstGeom>
            <a:grpFill/>
            <a:ln w="38100" cmpd="sng">
              <a:solidFill>
                <a:srgbClr val="00FF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906702" y="4253678"/>
              <a:ext cx="1330593" cy="654584"/>
            </a:xfrm>
            <a:prstGeom prst="rect">
              <a:avLst/>
            </a:prstGeom>
            <a:grpFill/>
          </p:spPr>
          <p:txBody>
            <a:bodyPr wrap="none">
              <a:spAutoFit/>
            </a:bodyPr>
            <a:lstStyle/>
            <a:p>
              <a:pPr algn="ctr" fontAlgn="auto">
                <a:spcBef>
                  <a:spcPts val="0"/>
                </a:spcBef>
                <a:spcAft>
                  <a:spcPts val="0"/>
                </a:spcAft>
                <a:defRPr/>
              </a:pPr>
              <a:r>
                <a:rPr lang="fr-FR" sz="2000" b="1" dirty="0">
                  <a:ln w="12700">
                    <a:solidFill>
                      <a:schemeClr val="tx2">
                        <a:satMod val="155000"/>
                      </a:schemeClr>
                    </a:solidFill>
                    <a:prstDash val="solid"/>
                  </a:ln>
                  <a:solidFill>
                    <a:srgbClr val="00FF00"/>
                  </a:solidFill>
                  <a:effectLst>
                    <a:outerShdw blurRad="41275" dist="20320" dir="1800000" algn="tl" rotWithShape="0">
                      <a:srgbClr val="000000">
                        <a:alpha val="40000"/>
                      </a:srgbClr>
                    </a:outerShdw>
                  </a:effectLst>
                  <a:latin typeface="+mn-lt"/>
                  <a:cs typeface="+mn-cs"/>
                </a:rPr>
                <a:t>R++3</a:t>
              </a:r>
            </a:p>
          </p:txBody>
        </p:sp>
        <p:cxnSp>
          <p:nvCxnSpPr>
            <p:cNvPr id="19" name="Connecteur droit 18"/>
            <p:cNvCxnSpPr/>
            <p:nvPr/>
          </p:nvCxnSpPr>
          <p:spPr>
            <a:xfrm>
              <a:off x="3217920" y="3690610"/>
              <a:ext cx="504056" cy="0"/>
            </a:xfrm>
            <a:prstGeom prst="line">
              <a:avLst/>
            </a:prstGeom>
            <a:grpFill/>
            <a:ln w="381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883771" y="3363318"/>
              <a:ext cx="1330593" cy="654584"/>
            </a:xfrm>
            <a:prstGeom prst="rect">
              <a:avLst/>
            </a:prstGeom>
            <a:grpFill/>
          </p:spPr>
          <p:txBody>
            <a:bodyPr wrap="none">
              <a:spAutoFit/>
            </a:bodyPr>
            <a:lstStyle/>
            <a:p>
              <a:pPr algn="ctr" fontAlgn="auto">
                <a:spcBef>
                  <a:spcPts val="0"/>
                </a:spcBef>
                <a:spcAft>
                  <a:spcPts val="0"/>
                </a:spcAft>
                <a:defRPr/>
              </a:pPr>
              <a:r>
                <a:rPr lang="fr-FR" sz="2000" b="1"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latin typeface="+mn-lt"/>
                  <a:cs typeface="+mn-cs"/>
                </a:rPr>
                <a:t>R++1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Grafik 14" descr="Schweiz mit KantAbk.PNG"/>
          <p:cNvPicPr>
            <a:picLocks/>
          </p:cNvPicPr>
          <p:nvPr/>
        </p:nvPicPr>
        <p:blipFill>
          <a:blip r:embed="rId3"/>
          <a:srcRect/>
          <a:stretch>
            <a:fillRect/>
          </a:stretch>
        </p:blipFill>
        <p:spPr bwMode="auto">
          <a:xfrm>
            <a:off x="1606550" y="996950"/>
            <a:ext cx="6781800" cy="4679950"/>
          </a:xfrm>
          <a:prstGeom prst="rect">
            <a:avLst/>
          </a:prstGeom>
          <a:noFill/>
          <a:ln w="9525">
            <a:noFill/>
            <a:miter lim="800000"/>
            <a:headEnd/>
            <a:tailEnd/>
          </a:ln>
        </p:spPr>
      </p:pic>
      <p:sp>
        <p:nvSpPr>
          <p:cNvPr id="40962" name="Rectangle 1634"/>
          <p:cNvSpPr>
            <a:spLocks noGrp="1" noChangeArrowheads="1"/>
          </p:cNvSpPr>
          <p:nvPr>
            <p:ph type="title" sz="quarter"/>
          </p:nvPr>
        </p:nvSpPr>
        <p:spPr bwMode="auto">
          <a:xfrm>
            <a:off x="1116013" y="223838"/>
            <a:ext cx="7461250" cy="7731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CH" smtClean="0"/>
              <a:t>Couverture CH</a:t>
            </a:r>
            <a:br>
              <a:rPr lang="de-CH" smtClean="0"/>
            </a:br>
            <a:endParaRPr lang="de-CH" sz="2400" smtClean="0"/>
          </a:p>
        </p:txBody>
      </p:sp>
      <p:grpSp>
        <p:nvGrpSpPr>
          <p:cNvPr id="40963" name="Groupe 4"/>
          <p:cNvGrpSpPr>
            <a:grpSpLocks/>
          </p:cNvGrpSpPr>
          <p:nvPr/>
        </p:nvGrpSpPr>
        <p:grpSpPr bwMode="auto">
          <a:xfrm>
            <a:off x="3924300" y="2649538"/>
            <a:ext cx="355600" cy="1374775"/>
            <a:chOff x="899592" y="2285005"/>
            <a:chExt cx="355600" cy="1374336"/>
          </a:xfrm>
        </p:grpSpPr>
        <p:pic>
          <p:nvPicPr>
            <p:cNvPr id="40973" name="Picture 45" descr="TPH700 hoch freigest"/>
            <p:cNvPicPr>
              <a:picLocks noChangeAspect="1" noChangeArrowheads="1"/>
            </p:cNvPicPr>
            <p:nvPr/>
          </p:nvPicPr>
          <p:blipFill>
            <a:blip r:embed="rId4"/>
            <a:srcRect/>
            <a:stretch>
              <a:fillRect/>
            </a:stretch>
          </p:blipFill>
          <p:spPr bwMode="auto">
            <a:xfrm>
              <a:off x="899592" y="2285005"/>
              <a:ext cx="355600" cy="1223962"/>
            </a:xfrm>
            <a:prstGeom prst="rect">
              <a:avLst/>
            </a:prstGeom>
            <a:noFill/>
            <a:ln w="9525">
              <a:noFill/>
              <a:miter lim="800000"/>
              <a:headEnd/>
              <a:tailEnd/>
            </a:ln>
          </p:spPr>
        </p:pic>
        <p:pic>
          <p:nvPicPr>
            <p:cNvPr id="40974" name="Picture 1637" descr="Symbol Wappen Bern"/>
            <p:cNvPicPr>
              <a:picLocks noChangeAspect="1" noChangeArrowheads="1"/>
            </p:cNvPicPr>
            <p:nvPr/>
          </p:nvPicPr>
          <p:blipFill>
            <a:blip r:embed="rId5">
              <a:clrChange>
                <a:clrFrom>
                  <a:srgbClr val="F7FFFF"/>
                </a:clrFrom>
                <a:clrTo>
                  <a:srgbClr val="F7FFFF">
                    <a:alpha val="0"/>
                  </a:srgbClr>
                </a:clrTo>
              </a:clrChange>
            </a:blip>
            <a:srcRect/>
            <a:stretch>
              <a:fillRect/>
            </a:stretch>
          </p:blipFill>
          <p:spPr bwMode="auto">
            <a:xfrm>
              <a:off x="907203" y="3247579"/>
              <a:ext cx="340377" cy="411762"/>
            </a:xfrm>
            <a:prstGeom prst="rect">
              <a:avLst/>
            </a:prstGeom>
            <a:noFill/>
            <a:ln w="9525">
              <a:noFill/>
              <a:miter lim="800000"/>
              <a:headEnd/>
              <a:tailEnd/>
            </a:ln>
          </p:spPr>
        </p:pic>
      </p:grpSp>
      <p:grpSp>
        <p:nvGrpSpPr>
          <p:cNvPr id="40964" name="Groupe 5"/>
          <p:cNvGrpSpPr>
            <a:grpSpLocks/>
          </p:cNvGrpSpPr>
          <p:nvPr/>
        </p:nvGrpSpPr>
        <p:grpSpPr bwMode="auto">
          <a:xfrm>
            <a:off x="5591175" y="4019550"/>
            <a:ext cx="355600" cy="1352550"/>
            <a:chOff x="1503084" y="2330383"/>
            <a:chExt cx="355600" cy="1351899"/>
          </a:xfrm>
        </p:grpSpPr>
        <p:pic>
          <p:nvPicPr>
            <p:cNvPr id="40971" name="Picture 45" descr="TPH700 hoch freigest"/>
            <p:cNvPicPr>
              <a:picLocks noChangeAspect="1" noChangeArrowheads="1"/>
            </p:cNvPicPr>
            <p:nvPr/>
          </p:nvPicPr>
          <p:blipFill>
            <a:blip r:embed="rId4"/>
            <a:srcRect/>
            <a:stretch>
              <a:fillRect/>
            </a:stretch>
          </p:blipFill>
          <p:spPr bwMode="auto">
            <a:xfrm>
              <a:off x="1503084" y="2330383"/>
              <a:ext cx="355600" cy="1223962"/>
            </a:xfrm>
            <a:prstGeom prst="rect">
              <a:avLst/>
            </a:prstGeom>
            <a:noFill/>
            <a:ln w="9525">
              <a:noFill/>
              <a:miter lim="800000"/>
              <a:headEnd/>
              <a:tailEnd/>
            </a:ln>
          </p:spPr>
        </p:pic>
        <p:pic>
          <p:nvPicPr>
            <p:cNvPr id="40972" name="Picture 1640" descr="Symbol Wappen Tessin"/>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16783" y="3270520"/>
              <a:ext cx="328202" cy="411762"/>
            </a:xfrm>
            <a:prstGeom prst="rect">
              <a:avLst/>
            </a:prstGeom>
            <a:noFill/>
            <a:ln w="9525">
              <a:noFill/>
              <a:miter lim="800000"/>
              <a:headEnd/>
              <a:tailEnd/>
            </a:ln>
          </p:spPr>
        </p:pic>
      </p:grpSp>
      <p:grpSp>
        <p:nvGrpSpPr>
          <p:cNvPr id="40965" name="Groupe 6"/>
          <p:cNvGrpSpPr>
            <a:grpSpLocks/>
          </p:cNvGrpSpPr>
          <p:nvPr/>
        </p:nvGrpSpPr>
        <p:grpSpPr bwMode="auto">
          <a:xfrm>
            <a:off x="6948488" y="2933700"/>
            <a:ext cx="355600" cy="1358900"/>
            <a:chOff x="706334" y="3884213"/>
            <a:chExt cx="355600" cy="1358398"/>
          </a:xfrm>
        </p:grpSpPr>
        <p:pic>
          <p:nvPicPr>
            <p:cNvPr id="40969" name="Picture 45" descr="TPH700 hoch freigest"/>
            <p:cNvPicPr>
              <a:picLocks noChangeAspect="1" noChangeArrowheads="1"/>
            </p:cNvPicPr>
            <p:nvPr/>
          </p:nvPicPr>
          <p:blipFill>
            <a:blip r:embed="rId4"/>
            <a:srcRect/>
            <a:stretch>
              <a:fillRect/>
            </a:stretch>
          </p:blipFill>
          <p:spPr bwMode="auto">
            <a:xfrm>
              <a:off x="706334" y="3884213"/>
              <a:ext cx="355600" cy="1223962"/>
            </a:xfrm>
            <a:prstGeom prst="rect">
              <a:avLst/>
            </a:prstGeom>
            <a:noFill/>
            <a:ln w="9525">
              <a:noFill/>
              <a:miter lim="800000"/>
              <a:headEnd/>
              <a:tailEnd/>
            </a:ln>
          </p:spPr>
        </p:pic>
        <p:pic>
          <p:nvPicPr>
            <p:cNvPr id="40970" name="Picture 1643" descr="Symbol Wappen Graubünden"/>
            <p:cNvPicPr>
              <a:picLocks noChangeAspect="1" noChangeArrowheads="1"/>
            </p:cNvPicPr>
            <p:nvPr/>
          </p:nvPicPr>
          <p:blipFill>
            <a:blip r:embed="rId7">
              <a:clrChange>
                <a:clrFrom>
                  <a:srgbClr val="FFFFF7"/>
                </a:clrFrom>
                <a:clrTo>
                  <a:srgbClr val="FFFFF7">
                    <a:alpha val="0"/>
                  </a:srgbClr>
                </a:clrTo>
              </a:clrChange>
            </a:blip>
            <a:srcRect/>
            <a:stretch>
              <a:fillRect/>
            </a:stretch>
          </p:blipFill>
          <p:spPr bwMode="auto">
            <a:xfrm>
              <a:off x="725474" y="4837386"/>
              <a:ext cx="317395" cy="405225"/>
            </a:xfrm>
            <a:prstGeom prst="rect">
              <a:avLst/>
            </a:prstGeom>
            <a:noFill/>
            <a:ln w="9525">
              <a:noFill/>
              <a:miter lim="800000"/>
              <a:headEnd/>
              <a:tailEnd/>
            </a:ln>
          </p:spPr>
        </p:pic>
      </p:grpSp>
      <p:grpSp>
        <p:nvGrpSpPr>
          <p:cNvPr id="40966" name="Groupe 7"/>
          <p:cNvGrpSpPr>
            <a:grpSpLocks/>
          </p:cNvGrpSpPr>
          <p:nvPr/>
        </p:nvGrpSpPr>
        <p:grpSpPr bwMode="auto">
          <a:xfrm>
            <a:off x="3673475" y="3924300"/>
            <a:ext cx="384175" cy="1319213"/>
            <a:chOff x="1270910" y="4453706"/>
            <a:chExt cx="383607" cy="1319860"/>
          </a:xfrm>
        </p:grpSpPr>
        <p:pic>
          <p:nvPicPr>
            <p:cNvPr id="40967" name="Picture 45" descr="TPH700 hoch freigest"/>
            <p:cNvPicPr>
              <a:picLocks noChangeAspect="1" noChangeArrowheads="1"/>
            </p:cNvPicPr>
            <p:nvPr/>
          </p:nvPicPr>
          <p:blipFill>
            <a:blip r:embed="rId4"/>
            <a:srcRect/>
            <a:stretch>
              <a:fillRect/>
            </a:stretch>
          </p:blipFill>
          <p:spPr bwMode="auto">
            <a:xfrm>
              <a:off x="1273518" y="4453706"/>
              <a:ext cx="355600" cy="1223962"/>
            </a:xfrm>
            <a:prstGeom prst="rect">
              <a:avLst/>
            </a:prstGeom>
            <a:noFill/>
            <a:ln w="9525">
              <a:noFill/>
              <a:miter lim="800000"/>
              <a:headEnd/>
              <a:tailEnd/>
            </a:ln>
          </p:spPr>
        </p:pic>
        <p:pic>
          <p:nvPicPr>
            <p:cNvPr id="40968" name="Picture 14" descr="http://www.autisme-ge.ch/wp-content/uploads/2009/09/Valais_v3.jpg"/>
            <p:cNvPicPr>
              <a:picLocks noChangeAspect="1" noChangeArrowheads="1"/>
            </p:cNvPicPr>
            <p:nvPr/>
          </p:nvPicPr>
          <p:blipFill>
            <a:blip r:embed="rId8"/>
            <a:srcRect/>
            <a:stretch>
              <a:fillRect/>
            </a:stretch>
          </p:blipFill>
          <p:spPr bwMode="auto">
            <a:xfrm>
              <a:off x="1270910" y="5388659"/>
              <a:ext cx="383607" cy="384907"/>
            </a:xfrm>
            <a:prstGeom prst="rect">
              <a:avLst/>
            </a:prstGeom>
            <a:noFill/>
            <a:ln w="9525">
              <a:noFill/>
              <a:miter lim="800000"/>
              <a:headEnd/>
              <a:tailEnd/>
            </a:ln>
          </p:spPr>
        </p:pic>
      </p:gr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E:\SamsungSoftware\Philippe\Formateur d'adultes\CB 04-05\Module 4\figurines 3D\4642102657_658a037b62.jpg"/>
          <p:cNvPicPr>
            <a:picLocks noChangeAspect="1" noChangeArrowheads="1"/>
          </p:cNvPicPr>
          <p:nvPr/>
        </p:nvPicPr>
        <p:blipFill>
          <a:blip r:embed="rId3"/>
          <a:srcRect/>
          <a:stretch>
            <a:fillRect/>
          </a:stretch>
        </p:blipFill>
        <p:spPr bwMode="auto">
          <a:xfrm>
            <a:off x="1979613" y="836613"/>
            <a:ext cx="5113337" cy="5113337"/>
          </a:xfrm>
          <a:prstGeom prst="rect">
            <a:avLst/>
          </a:prstGeom>
          <a:noFill/>
          <a:ln w="9525">
            <a:noFill/>
            <a:miter lim="800000"/>
            <a:headEnd/>
            <a:tailEnd/>
          </a:ln>
        </p:spPr>
      </p:pic>
      <p:sp>
        <p:nvSpPr>
          <p:cNvPr id="430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Mise en pratique</a:t>
            </a:r>
            <a:endParaRPr lang="de-CH" smtClean="0"/>
          </a:p>
        </p:txBody>
      </p:sp>
      <p:graphicFrame>
        <p:nvGraphicFramePr>
          <p:cNvPr id="8" name="Tableau 7"/>
          <p:cNvGraphicFramePr>
            <a:graphicFrameLocks noGrp="1"/>
          </p:cNvGraphicFramePr>
          <p:nvPr/>
        </p:nvGraphicFramePr>
        <p:xfrm>
          <a:off x="2916238" y="3275013"/>
          <a:ext cx="3730625" cy="801687"/>
        </p:xfrm>
        <a:graphic>
          <a:graphicData uri="http://schemas.openxmlformats.org/drawingml/2006/table">
            <a:tbl>
              <a:tblPr/>
              <a:tblGrid>
                <a:gridCol w="3730848"/>
              </a:tblGrid>
              <a:tr h="801687">
                <a:tc>
                  <a:txBody>
                    <a:bodyPr/>
                    <a:lstStyle/>
                    <a:p>
                      <a:pPr algn="l" fontAlgn="b"/>
                      <a:endParaRPr lang="fr-CH" sz="1000" b="0" i="0" u="none" strike="noStrike" dirty="0">
                        <a:latin typeface="Arial"/>
                      </a:endParaRPr>
                    </a:p>
                  </a:txBody>
                  <a:tcPr marL="0" marR="0" marT="0" marB="0" anchor="b">
                    <a:lnL>
                      <a:noFill/>
                    </a:lnL>
                    <a:lnR>
                      <a:noFill/>
                    </a:lnR>
                    <a:lnT>
                      <a:noFill/>
                    </a:lnT>
                    <a:lnB>
                      <a:noFill/>
                    </a:lnB>
                  </a:tcPr>
                </a:tc>
              </a:tr>
            </a:tbl>
          </a:graphicData>
        </a:graphic>
      </p:graphicFrame>
      <p:grpSp>
        <p:nvGrpSpPr>
          <p:cNvPr id="43013" name="Groupe 11"/>
          <p:cNvGrpSpPr>
            <a:grpSpLocks/>
          </p:cNvGrpSpPr>
          <p:nvPr/>
        </p:nvGrpSpPr>
        <p:grpSpPr bwMode="auto">
          <a:xfrm>
            <a:off x="0" y="0"/>
            <a:ext cx="13462000" cy="350838"/>
            <a:chOff x="0" y="0"/>
            <a:chExt cx="13462580" cy="350331"/>
          </a:xfrm>
        </p:grpSpPr>
        <p:sp>
          <p:nvSpPr>
            <p:cNvPr id="43014" name="Text Box 4"/>
            <p:cNvSpPr txBox="1">
              <a:spLocks noChangeArrowheads="1"/>
            </p:cNvSpPr>
            <p:nvPr/>
          </p:nvSpPr>
          <p:spPr bwMode="auto">
            <a:xfrm>
              <a:off x="0" y="0"/>
              <a:ext cx="2335" cy="302"/>
            </a:xfrm>
            <a:prstGeom prst="rect">
              <a:avLst/>
            </a:prstGeom>
            <a:noFill/>
            <a:ln w="9525">
              <a:noFill/>
              <a:miter lim="800000"/>
              <a:headEnd/>
              <a:tailEnd/>
            </a:ln>
          </p:spPr>
          <p:txBody>
            <a:bodyPr lIns="0" tIns="0" rIns="0" bIns="0"/>
            <a:lstStyle/>
            <a:p>
              <a:r>
                <a:rPr lang="fr-CH" sz="500">
                  <a:solidFill>
                    <a:srgbClr val="000000"/>
                  </a:solidFill>
                  <a:latin typeface="Times New Roman" pitchFamily="18" charset="0"/>
                  <a:cs typeface="Times New Roman" pitchFamily="18" charset="0"/>
                </a:rPr>
                <a:t>       </a:t>
              </a:r>
            </a:p>
          </p:txBody>
        </p:sp>
        <p:pic>
          <p:nvPicPr>
            <p:cNvPr id="43015" name="Picture 5"/>
            <p:cNvPicPr>
              <a:picLocks noChangeAspect="1" noChangeArrowheads="1"/>
            </p:cNvPicPr>
            <p:nvPr/>
          </p:nvPicPr>
          <p:blipFill>
            <a:blip r:embed="rId4">
              <a:clrChange>
                <a:clrFrom>
                  <a:srgbClr val="FFFFFF"/>
                </a:clrFrom>
                <a:clrTo>
                  <a:srgbClr val="FFFFFF">
                    <a:alpha val="0"/>
                  </a:srgbClr>
                </a:clrTo>
              </a:clrChange>
            </a:blip>
            <a:srcRect t="6564" b="8041"/>
            <a:stretch>
              <a:fillRect/>
            </a:stretch>
          </p:blipFill>
          <p:spPr bwMode="auto">
            <a:xfrm>
              <a:off x="12567903" y="23222"/>
              <a:ext cx="894677" cy="327109"/>
            </a:xfrm>
            <a:prstGeom prst="rect">
              <a:avLst/>
            </a:prstGeom>
            <a:noFill/>
            <a:ln w="9525">
              <a:noFill/>
              <a:miter lim="800000"/>
              <a:headEnd/>
              <a:tailEnd/>
            </a:ln>
          </p:spPr>
        </p:pic>
      </p:gr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Oval 2"/>
          <p:cNvSpPr>
            <a:spLocks noChangeArrowheads="1"/>
          </p:cNvSpPr>
          <p:nvPr/>
        </p:nvSpPr>
        <p:spPr bwMode="auto">
          <a:xfrm>
            <a:off x="6824663" y="2565400"/>
            <a:ext cx="1728787" cy="3095625"/>
          </a:xfrm>
          <a:prstGeom prst="ellipse">
            <a:avLst/>
          </a:prstGeom>
          <a:solidFill>
            <a:srgbClr val="FF99CC">
              <a:alpha val="50195"/>
            </a:srgbClr>
          </a:solidFill>
          <a:ln w="12700" algn="ctr">
            <a:noFill/>
            <a:round/>
            <a:headEnd/>
            <a:tailEnd/>
          </a:ln>
        </p:spPr>
        <p:txBody>
          <a:bodyPr wrap="none" lIns="91431" tIns="45715" rIns="91431" bIns="45715" anchor="ctr"/>
          <a:lstStyle/>
          <a:p>
            <a:endParaRPr lang="fr-FR">
              <a:latin typeface="Calibri" pitchFamily="34" charset="0"/>
            </a:endParaRPr>
          </a:p>
        </p:txBody>
      </p:sp>
      <p:sp>
        <p:nvSpPr>
          <p:cNvPr id="45058" name="Oval 3"/>
          <p:cNvSpPr>
            <a:spLocks noChangeArrowheads="1"/>
          </p:cNvSpPr>
          <p:nvPr/>
        </p:nvSpPr>
        <p:spPr bwMode="auto">
          <a:xfrm>
            <a:off x="4664075" y="3860800"/>
            <a:ext cx="1584325" cy="2376488"/>
          </a:xfrm>
          <a:prstGeom prst="ellipse">
            <a:avLst/>
          </a:prstGeom>
          <a:solidFill>
            <a:srgbClr val="CCFFFF"/>
          </a:solidFill>
          <a:ln w="12700" algn="ctr">
            <a:noFill/>
            <a:round/>
            <a:headEnd/>
            <a:tailEnd/>
          </a:ln>
        </p:spPr>
        <p:txBody>
          <a:bodyPr wrap="none" lIns="91431" tIns="45715" rIns="91431" bIns="45715" anchor="ctr"/>
          <a:lstStyle/>
          <a:p>
            <a:endParaRPr lang="fr-FR">
              <a:latin typeface="Calibri" pitchFamily="34" charset="0"/>
            </a:endParaRPr>
          </a:p>
        </p:txBody>
      </p:sp>
      <p:sp>
        <p:nvSpPr>
          <p:cNvPr id="45059" name="Oval 4"/>
          <p:cNvSpPr>
            <a:spLocks noChangeArrowheads="1"/>
          </p:cNvSpPr>
          <p:nvPr/>
        </p:nvSpPr>
        <p:spPr bwMode="auto">
          <a:xfrm>
            <a:off x="2863850" y="2420938"/>
            <a:ext cx="1295400" cy="2376487"/>
          </a:xfrm>
          <a:prstGeom prst="ellipse">
            <a:avLst/>
          </a:prstGeom>
          <a:solidFill>
            <a:srgbClr val="FFCC99"/>
          </a:solidFill>
          <a:ln w="12700" algn="ctr">
            <a:noFill/>
            <a:round/>
            <a:headEnd/>
            <a:tailEnd/>
          </a:ln>
        </p:spPr>
        <p:txBody>
          <a:bodyPr wrap="none" lIns="91431" tIns="45715" rIns="91431" bIns="45715" anchor="ctr"/>
          <a:lstStyle/>
          <a:p>
            <a:endParaRPr lang="fr-FR">
              <a:latin typeface="Calibri" pitchFamily="34" charset="0"/>
            </a:endParaRPr>
          </a:p>
        </p:txBody>
      </p:sp>
      <p:sp>
        <p:nvSpPr>
          <p:cNvPr id="45060" name="Oval 5"/>
          <p:cNvSpPr>
            <a:spLocks noChangeArrowheads="1"/>
          </p:cNvSpPr>
          <p:nvPr/>
        </p:nvSpPr>
        <p:spPr bwMode="auto">
          <a:xfrm>
            <a:off x="5097463" y="1412875"/>
            <a:ext cx="719137" cy="1439863"/>
          </a:xfrm>
          <a:prstGeom prst="ellipse">
            <a:avLst/>
          </a:prstGeom>
          <a:solidFill>
            <a:srgbClr val="FFCC99"/>
          </a:solidFill>
          <a:ln w="12700" algn="ctr">
            <a:noFill/>
            <a:round/>
            <a:headEnd/>
            <a:tailEnd/>
          </a:ln>
        </p:spPr>
        <p:txBody>
          <a:bodyPr wrap="none" lIns="91431" tIns="45715" rIns="91431" bIns="45715" anchor="ctr"/>
          <a:lstStyle/>
          <a:p>
            <a:endParaRPr lang="fr-FR">
              <a:latin typeface="Calibri" pitchFamily="34" charset="0"/>
            </a:endParaRPr>
          </a:p>
        </p:txBody>
      </p:sp>
      <p:sp>
        <p:nvSpPr>
          <p:cNvPr id="45061" name="Line 20"/>
          <p:cNvSpPr>
            <a:spLocks noChangeShapeType="1"/>
          </p:cNvSpPr>
          <p:nvPr/>
        </p:nvSpPr>
        <p:spPr bwMode="auto">
          <a:xfrm flipV="1">
            <a:off x="4106863" y="2401888"/>
            <a:ext cx="990600" cy="838200"/>
          </a:xfrm>
          <a:prstGeom prst="line">
            <a:avLst/>
          </a:prstGeom>
          <a:noFill/>
          <a:ln w="28575">
            <a:solidFill>
              <a:srgbClr val="FF0000"/>
            </a:solidFill>
            <a:round/>
            <a:headEnd type="triangle" w="lg" len="lg"/>
            <a:tailEnd type="triangle" w="lg" len="lg"/>
          </a:ln>
        </p:spPr>
        <p:txBody>
          <a:bodyPr wrap="none" anchor="ctr"/>
          <a:lstStyle/>
          <a:p>
            <a:endParaRPr lang="fr-FR"/>
          </a:p>
        </p:txBody>
      </p:sp>
      <p:sp>
        <p:nvSpPr>
          <p:cNvPr id="45062" name="Text Box 21"/>
          <p:cNvSpPr txBox="1">
            <a:spLocks noChangeArrowheads="1"/>
          </p:cNvSpPr>
          <p:nvPr/>
        </p:nvSpPr>
        <p:spPr bwMode="auto">
          <a:xfrm>
            <a:off x="3865563" y="2128838"/>
            <a:ext cx="1331912" cy="581025"/>
          </a:xfrm>
          <a:prstGeom prst="rect">
            <a:avLst/>
          </a:prstGeom>
          <a:noFill/>
          <a:ln w="12700">
            <a:noFill/>
            <a:miter lim="800000"/>
            <a:headEnd/>
            <a:tailEnd/>
          </a:ln>
        </p:spPr>
        <p:txBody>
          <a:bodyPr>
            <a:spAutoFit/>
          </a:bodyPr>
          <a:lstStyle/>
          <a:p>
            <a:pPr>
              <a:spcBef>
                <a:spcPct val="50000"/>
              </a:spcBef>
            </a:pPr>
            <a:r>
              <a:rPr lang="fr-CH" sz="1600">
                <a:solidFill>
                  <a:schemeClr val="tx2"/>
                </a:solidFill>
                <a:latin typeface="Calibri" pitchFamily="34" charset="0"/>
              </a:rPr>
              <a:t>Surveillé en priorité</a:t>
            </a:r>
            <a:endParaRPr lang="fr-CH" sz="1600" b="1">
              <a:solidFill>
                <a:schemeClr val="tx2"/>
              </a:solidFill>
              <a:latin typeface="Times New Roman" pitchFamily="18" charset="0"/>
            </a:endParaRPr>
          </a:p>
        </p:txBody>
      </p:sp>
      <p:sp>
        <p:nvSpPr>
          <p:cNvPr id="45063" name="Text Box 21"/>
          <p:cNvSpPr txBox="1">
            <a:spLocks noChangeArrowheads="1"/>
          </p:cNvSpPr>
          <p:nvPr/>
        </p:nvSpPr>
        <p:spPr bwMode="auto">
          <a:xfrm>
            <a:off x="684213" y="4284663"/>
            <a:ext cx="2382837" cy="584200"/>
          </a:xfrm>
          <a:prstGeom prst="rect">
            <a:avLst/>
          </a:prstGeom>
          <a:noFill/>
          <a:ln w="12700">
            <a:noFill/>
            <a:miter lim="800000"/>
            <a:headEnd/>
            <a:tailEnd/>
          </a:ln>
        </p:spPr>
        <p:txBody>
          <a:bodyPr>
            <a:spAutoFit/>
          </a:bodyPr>
          <a:lstStyle/>
          <a:p>
            <a:pPr>
              <a:spcBef>
                <a:spcPct val="50000"/>
              </a:spcBef>
            </a:pPr>
            <a:r>
              <a:rPr lang="de-DE" sz="1600">
                <a:solidFill>
                  <a:schemeClr val="tx2"/>
                </a:solidFill>
                <a:latin typeface="Calibri" pitchFamily="34" charset="0"/>
              </a:rPr>
              <a:t>Définition de système:</a:t>
            </a:r>
            <a:br>
              <a:rPr lang="de-DE" sz="1600">
                <a:solidFill>
                  <a:schemeClr val="tx2"/>
                </a:solidFill>
                <a:latin typeface="Calibri" pitchFamily="34" charset="0"/>
              </a:rPr>
            </a:br>
            <a:r>
              <a:rPr lang="de-DE" sz="1600">
                <a:solidFill>
                  <a:schemeClr val="tx2"/>
                </a:solidFill>
                <a:latin typeface="Calibri" pitchFamily="34" charset="0"/>
              </a:rPr>
              <a:t>Groupe priorité</a:t>
            </a:r>
            <a:endParaRPr lang="de-DE" sz="1600" b="1">
              <a:solidFill>
                <a:schemeClr val="tx2"/>
              </a:solidFill>
              <a:latin typeface="Times New Roman" pitchFamily="18" charset="0"/>
            </a:endParaRPr>
          </a:p>
        </p:txBody>
      </p:sp>
      <p:pic>
        <p:nvPicPr>
          <p:cNvPr id="45064" name="Picture 9"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29038" y="2997200"/>
            <a:ext cx="355600" cy="1223963"/>
          </a:xfrm>
          <a:prstGeom prst="rect">
            <a:avLst/>
          </a:prstGeom>
          <a:noFill/>
          <a:ln w="9525">
            <a:noFill/>
            <a:miter lim="800000"/>
            <a:headEnd/>
            <a:tailEnd/>
          </a:ln>
        </p:spPr>
      </p:pic>
      <p:pic>
        <p:nvPicPr>
          <p:cNvPr id="45065" name="Picture 10"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81338" y="3429000"/>
            <a:ext cx="355600" cy="1223963"/>
          </a:xfrm>
          <a:prstGeom prst="rect">
            <a:avLst/>
          </a:prstGeom>
          <a:noFill/>
          <a:ln w="9525">
            <a:noFill/>
            <a:miter lim="800000"/>
            <a:headEnd/>
            <a:tailEnd/>
          </a:ln>
        </p:spPr>
      </p:pic>
      <p:pic>
        <p:nvPicPr>
          <p:cNvPr id="45066" name="Picture 11"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54625" y="1497013"/>
            <a:ext cx="355600" cy="1223962"/>
          </a:xfrm>
          <a:prstGeom prst="rect">
            <a:avLst/>
          </a:prstGeom>
          <a:noFill/>
          <a:ln w="9525">
            <a:noFill/>
            <a:miter lim="800000"/>
            <a:headEnd/>
            <a:tailEnd/>
          </a:ln>
        </p:spPr>
      </p:pic>
      <p:pic>
        <p:nvPicPr>
          <p:cNvPr id="45067" name="Picture 12"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16825" y="2492375"/>
            <a:ext cx="355600" cy="1223963"/>
          </a:xfrm>
          <a:prstGeom prst="rect">
            <a:avLst/>
          </a:prstGeom>
          <a:noFill/>
          <a:ln w="9525">
            <a:noFill/>
            <a:miter lim="800000"/>
            <a:headEnd/>
            <a:tailEnd/>
          </a:ln>
        </p:spPr>
      </p:pic>
      <p:pic>
        <p:nvPicPr>
          <p:cNvPr id="45068" name="Picture 13"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97688" y="2852738"/>
            <a:ext cx="355600" cy="1223962"/>
          </a:xfrm>
          <a:prstGeom prst="rect">
            <a:avLst/>
          </a:prstGeom>
          <a:noFill/>
          <a:ln w="9525">
            <a:noFill/>
            <a:miter lim="800000"/>
            <a:headEnd/>
            <a:tailEnd/>
          </a:ln>
        </p:spPr>
      </p:pic>
      <p:pic>
        <p:nvPicPr>
          <p:cNvPr id="45069" name="Picture 14"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40563" y="3573463"/>
            <a:ext cx="355600" cy="1223962"/>
          </a:xfrm>
          <a:prstGeom prst="rect">
            <a:avLst/>
          </a:prstGeom>
          <a:noFill/>
          <a:ln w="9525">
            <a:noFill/>
            <a:miter lim="800000"/>
            <a:headEnd/>
            <a:tailEnd/>
          </a:ln>
        </p:spPr>
      </p:pic>
      <p:pic>
        <p:nvPicPr>
          <p:cNvPr id="45070" name="Picture 15"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472363" y="4437063"/>
            <a:ext cx="355600" cy="1223962"/>
          </a:xfrm>
          <a:prstGeom prst="rect">
            <a:avLst/>
          </a:prstGeom>
          <a:noFill/>
          <a:ln w="9525">
            <a:noFill/>
            <a:miter lim="800000"/>
            <a:headEnd/>
            <a:tailEnd/>
          </a:ln>
        </p:spPr>
      </p:pic>
      <p:pic>
        <p:nvPicPr>
          <p:cNvPr id="45071" name="Picture 16"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53388" y="3573463"/>
            <a:ext cx="355600" cy="1223962"/>
          </a:xfrm>
          <a:prstGeom prst="rect">
            <a:avLst/>
          </a:prstGeom>
          <a:noFill/>
          <a:ln w="9525">
            <a:noFill/>
            <a:miter lim="800000"/>
            <a:headEnd/>
            <a:tailEnd/>
          </a:ln>
        </p:spPr>
      </p:pic>
      <p:pic>
        <p:nvPicPr>
          <p:cNvPr id="45072" name="Picture 17"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02238" y="3624263"/>
            <a:ext cx="355600" cy="1223962"/>
          </a:xfrm>
          <a:prstGeom prst="rect">
            <a:avLst/>
          </a:prstGeom>
          <a:noFill/>
          <a:ln w="9525">
            <a:noFill/>
            <a:miter lim="800000"/>
            <a:headEnd/>
            <a:tailEnd/>
          </a:ln>
        </p:spPr>
      </p:pic>
      <p:pic>
        <p:nvPicPr>
          <p:cNvPr id="45073" name="Picture 18"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64075" y="4365625"/>
            <a:ext cx="355600" cy="1223963"/>
          </a:xfrm>
          <a:prstGeom prst="rect">
            <a:avLst/>
          </a:prstGeom>
          <a:noFill/>
          <a:ln w="9525">
            <a:noFill/>
            <a:miter lim="800000"/>
            <a:headEnd/>
            <a:tailEnd/>
          </a:ln>
        </p:spPr>
      </p:pic>
      <p:pic>
        <p:nvPicPr>
          <p:cNvPr id="45074" name="Picture 19"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97463" y="4940300"/>
            <a:ext cx="355600" cy="1223963"/>
          </a:xfrm>
          <a:prstGeom prst="rect">
            <a:avLst/>
          </a:prstGeom>
          <a:noFill/>
          <a:ln w="9525">
            <a:noFill/>
            <a:miter lim="800000"/>
            <a:headEnd/>
            <a:tailEnd/>
          </a:ln>
        </p:spPr>
      </p:pic>
      <p:pic>
        <p:nvPicPr>
          <p:cNvPr id="45075" name="Picture 20"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672138" y="4797425"/>
            <a:ext cx="355600" cy="1223963"/>
          </a:xfrm>
          <a:prstGeom prst="rect">
            <a:avLst/>
          </a:prstGeom>
          <a:noFill/>
          <a:ln w="9525">
            <a:noFill/>
            <a:miter lim="800000"/>
            <a:headEnd/>
            <a:tailEnd/>
          </a:ln>
        </p:spPr>
      </p:pic>
      <p:sp>
        <p:nvSpPr>
          <p:cNvPr id="45076" name="Rectangle 6"/>
          <p:cNvSpPr>
            <a:spLocks noGrp="1" noChangeArrowheads="1"/>
          </p:cNvSpPr>
          <p:nvPr>
            <p:ph type="title"/>
          </p:nvPr>
        </p:nvSpPr>
        <p:spPr bwMode="auto">
          <a:xfrm>
            <a:off x="457200" y="26035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 </a:t>
            </a:r>
            <a:r>
              <a:rPr lang="fr-CH" sz="2000" smtClean="0"/>
              <a:t>– Scanning</a:t>
            </a:r>
          </a:p>
        </p:txBody>
      </p:sp>
      <p:grpSp>
        <p:nvGrpSpPr>
          <p:cNvPr id="45077" name="Group 22"/>
          <p:cNvGrpSpPr>
            <a:grpSpLocks/>
          </p:cNvGrpSpPr>
          <p:nvPr/>
        </p:nvGrpSpPr>
        <p:grpSpPr bwMode="auto">
          <a:xfrm>
            <a:off x="2868613" y="2128838"/>
            <a:ext cx="658812" cy="371475"/>
            <a:chOff x="903" y="2950"/>
            <a:chExt cx="415" cy="415"/>
          </a:xfrm>
        </p:grpSpPr>
        <p:sp>
          <p:nvSpPr>
            <p:cNvPr id="45079" name="Oval 23"/>
            <p:cNvSpPr>
              <a:spLocks noChangeArrowheads="1"/>
            </p:cNvSpPr>
            <p:nvPr/>
          </p:nvSpPr>
          <p:spPr bwMode="auto">
            <a:xfrm>
              <a:off x="957" y="3004"/>
              <a:ext cx="307" cy="307"/>
            </a:xfrm>
            <a:prstGeom prst="ellipse">
              <a:avLst/>
            </a:prstGeom>
            <a:noFill/>
            <a:ln w="12700" algn="ctr">
              <a:solidFill>
                <a:schemeClr val="tx1"/>
              </a:solidFill>
              <a:round/>
              <a:headEnd/>
              <a:tailEnd/>
            </a:ln>
          </p:spPr>
          <p:txBody>
            <a:bodyPr wrap="none" lIns="91431" tIns="45715" rIns="91431" bIns="45715" anchor="ctr"/>
            <a:lstStyle/>
            <a:p>
              <a:endParaRPr lang="fr-FR">
                <a:latin typeface="Calibri" pitchFamily="34" charset="0"/>
              </a:endParaRPr>
            </a:p>
          </p:txBody>
        </p:sp>
        <p:sp>
          <p:nvSpPr>
            <p:cNvPr id="45080" name="Oval 24"/>
            <p:cNvSpPr>
              <a:spLocks noChangeArrowheads="1"/>
            </p:cNvSpPr>
            <p:nvPr/>
          </p:nvSpPr>
          <p:spPr bwMode="auto">
            <a:xfrm>
              <a:off x="1014" y="3061"/>
              <a:ext cx="194" cy="194"/>
            </a:xfrm>
            <a:prstGeom prst="ellipse">
              <a:avLst/>
            </a:prstGeom>
            <a:noFill/>
            <a:ln w="12700" algn="ctr">
              <a:solidFill>
                <a:schemeClr val="tx1"/>
              </a:solidFill>
              <a:round/>
              <a:headEnd/>
              <a:tailEnd/>
            </a:ln>
          </p:spPr>
          <p:txBody>
            <a:bodyPr wrap="none" lIns="91431" tIns="45715" rIns="91431" bIns="45715" anchor="ctr"/>
            <a:lstStyle/>
            <a:p>
              <a:endParaRPr lang="fr-FR">
                <a:latin typeface="Calibri" pitchFamily="34" charset="0"/>
              </a:endParaRPr>
            </a:p>
          </p:txBody>
        </p:sp>
        <p:sp>
          <p:nvSpPr>
            <p:cNvPr id="45081" name="Oval 25"/>
            <p:cNvSpPr>
              <a:spLocks noChangeArrowheads="1"/>
            </p:cNvSpPr>
            <p:nvPr/>
          </p:nvSpPr>
          <p:spPr bwMode="auto">
            <a:xfrm>
              <a:off x="903" y="2950"/>
              <a:ext cx="415" cy="415"/>
            </a:xfrm>
            <a:prstGeom prst="ellipse">
              <a:avLst/>
            </a:prstGeom>
            <a:noFill/>
            <a:ln w="12700" algn="ctr">
              <a:solidFill>
                <a:schemeClr val="tx1"/>
              </a:solidFill>
              <a:round/>
              <a:headEnd/>
              <a:tailEnd/>
            </a:ln>
          </p:spPr>
          <p:txBody>
            <a:bodyPr wrap="none" lIns="91431" tIns="45715" rIns="91431" bIns="45715" anchor="ctr"/>
            <a:lstStyle/>
            <a:p>
              <a:endParaRPr lang="fr-FR">
                <a:latin typeface="Calibri" pitchFamily="34" charset="0"/>
              </a:endParaRPr>
            </a:p>
          </p:txBody>
        </p:sp>
      </p:grpSp>
      <p:pic>
        <p:nvPicPr>
          <p:cNvPr id="45078" name="Picture 8"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08313" y="2349500"/>
            <a:ext cx="355600" cy="12239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Oval 2"/>
          <p:cNvSpPr>
            <a:spLocks noChangeArrowheads="1"/>
          </p:cNvSpPr>
          <p:nvPr/>
        </p:nvSpPr>
        <p:spPr bwMode="auto">
          <a:xfrm>
            <a:off x="5938838" y="2565400"/>
            <a:ext cx="1728787" cy="3095625"/>
          </a:xfrm>
          <a:prstGeom prst="ellipse">
            <a:avLst/>
          </a:prstGeom>
          <a:solidFill>
            <a:srgbClr val="FF99CC">
              <a:alpha val="50195"/>
            </a:srgbClr>
          </a:solidFill>
          <a:ln w="12700" algn="ctr">
            <a:noFill/>
            <a:round/>
            <a:headEnd/>
            <a:tailEnd/>
          </a:ln>
        </p:spPr>
        <p:txBody>
          <a:bodyPr wrap="none" lIns="91431" tIns="45715" rIns="91431" bIns="45715" anchor="ctr"/>
          <a:lstStyle/>
          <a:p>
            <a:endParaRPr lang="fr-FR">
              <a:latin typeface="Calibri" pitchFamily="34" charset="0"/>
            </a:endParaRPr>
          </a:p>
        </p:txBody>
      </p:sp>
      <p:sp>
        <p:nvSpPr>
          <p:cNvPr id="47106" name="Oval 3"/>
          <p:cNvSpPr>
            <a:spLocks noChangeArrowheads="1"/>
          </p:cNvSpPr>
          <p:nvPr/>
        </p:nvSpPr>
        <p:spPr bwMode="auto">
          <a:xfrm>
            <a:off x="3778250" y="3860800"/>
            <a:ext cx="1584325" cy="2376488"/>
          </a:xfrm>
          <a:prstGeom prst="ellipse">
            <a:avLst/>
          </a:prstGeom>
          <a:solidFill>
            <a:srgbClr val="CCFFFF"/>
          </a:solidFill>
          <a:ln w="12700" algn="ctr">
            <a:noFill/>
            <a:round/>
            <a:headEnd/>
            <a:tailEnd/>
          </a:ln>
        </p:spPr>
        <p:txBody>
          <a:bodyPr wrap="none" lIns="91431" tIns="45715" rIns="91431" bIns="45715" anchor="ctr"/>
          <a:lstStyle/>
          <a:p>
            <a:endParaRPr lang="fr-FR">
              <a:latin typeface="Calibri" pitchFamily="34" charset="0"/>
            </a:endParaRPr>
          </a:p>
        </p:txBody>
      </p:sp>
      <p:sp>
        <p:nvSpPr>
          <p:cNvPr id="47107" name="Oval 4"/>
          <p:cNvSpPr>
            <a:spLocks noChangeArrowheads="1"/>
          </p:cNvSpPr>
          <p:nvPr/>
        </p:nvSpPr>
        <p:spPr bwMode="auto">
          <a:xfrm>
            <a:off x="1978025" y="2420938"/>
            <a:ext cx="1295400" cy="2376487"/>
          </a:xfrm>
          <a:prstGeom prst="ellipse">
            <a:avLst/>
          </a:prstGeom>
          <a:solidFill>
            <a:srgbClr val="FFCC99"/>
          </a:solidFill>
          <a:ln w="12700" algn="ctr">
            <a:noFill/>
            <a:round/>
            <a:headEnd/>
            <a:tailEnd/>
          </a:ln>
        </p:spPr>
        <p:txBody>
          <a:bodyPr wrap="none" lIns="91431" tIns="45715" rIns="91431" bIns="45715" anchor="ctr"/>
          <a:lstStyle/>
          <a:p>
            <a:endParaRPr lang="fr-FR">
              <a:latin typeface="Calibri" pitchFamily="34" charset="0"/>
            </a:endParaRPr>
          </a:p>
        </p:txBody>
      </p:sp>
      <p:sp>
        <p:nvSpPr>
          <p:cNvPr id="47108" name="Oval 5"/>
          <p:cNvSpPr>
            <a:spLocks noChangeArrowheads="1"/>
          </p:cNvSpPr>
          <p:nvPr/>
        </p:nvSpPr>
        <p:spPr bwMode="auto">
          <a:xfrm>
            <a:off x="4211638" y="1412875"/>
            <a:ext cx="719137" cy="1439863"/>
          </a:xfrm>
          <a:prstGeom prst="ellipse">
            <a:avLst/>
          </a:prstGeom>
          <a:solidFill>
            <a:srgbClr val="FF99CC">
              <a:alpha val="50195"/>
            </a:srgbClr>
          </a:solidFill>
          <a:ln w="12700" algn="ctr">
            <a:noFill/>
            <a:round/>
            <a:headEnd/>
            <a:tailEnd/>
          </a:ln>
        </p:spPr>
        <p:txBody>
          <a:bodyPr wrap="none" lIns="91431" tIns="45715" rIns="91431" bIns="45715" anchor="ctr"/>
          <a:lstStyle/>
          <a:p>
            <a:endParaRPr lang="fr-FR">
              <a:latin typeface="Calibri" pitchFamily="34" charset="0"/>
            </a:endParaRPr>
          </a:p>
        </p:txBody>
      </p:sp>
      <p:sp>
        <p:nvSpPr>
          <p:cNvPr id="47109" name="Rectangle 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 </a:t>
            </a:r>
            <a:r>
              <a:rPr lang="fr-CH" sz="2000" smtClean="0"/>
              <a:t>– Scanning</a:t>
            </a:r>
          </a:p>
        </p:txBody>
      </p:sp>
      <p:sp>
        <p:nvSpPr>
          <p:cNvPr id="47110" name="Text Box 20"/>
          <p:cNvSpPr txBox="1">
            <a:spLocks noChangeArrowheads="1"/>
          </p:cNvSpPr>
          <p:nvPr/>
        </p:nvSpPr>
        <p:spPr bwMode="auto">
          <a:xfrm>
            <a:off x="5146675" y="2276475"/>
            <a:ext cx="1511300" cy="336550"/>
          </a:xfrm>
          <a:prstGeom prst="rect">
            <a:avLst/>
          </a:prstGeom>
          <a:noFill/>
          <a:ln w="12700">
            <a:noFill/>
            <a:miter lim="800000"/>
            <a:headEnd/>
            <a:tailEnd/>
          </a:ln>
        </p:spPr>
        <p:txBody>
          <a:bodyPr>
            <a:spAutoFit/>
          </a:bodyPr>
          <a:lstStyle/>
          <a:p>
            <a:pPr>
              <a:spcBef>
                <a:spcPct val="50000"/>
              </a:spcBef>
            </a:pPr>
            <a:r>
              <a:rPr lang="fr-CH" sz="1600">
                <a:solidFill>
                  <a:schemeClr val="tx2"/>
                </a:solidFill>
                <a:latin typeface="Calibri" pitchFamily="34" charset="0"/>
              </a:rPr>
              <a:t>Automatique</a:t>
            </a:r>
            <a:endParaRPr lang="fr-CH" sz="1600" b="1">
              <a:solidFill>
                <a:schemeClr val="tx2"/>
              </a:solidFill>
              <a:latin typeface="Times New Roman" pitchFamily="18" charset="0"/>
            </a:endParaRPr>
          </a:p>
        </p:txBody>
      </p:sp>
      <p:sp>
        <p:nvSpPr>
          <p:cNvPr id="47111" name="Line 21"/>
          <p:cNvSpPr>
            <a:spLocks noChangeShapeType="1"/>
          </p:cNvSpPr>
          <p:nvPr/>
        </p:nvSpPr>
        <p:spPr bwMode="auto">
          <a:xfrm flipH="1" flipV="1">
            <a:off x="4859338" y="2565400"/>
            <a:ext cx="1079500" cy="935038"/>
          </a:xfrm>
          <a:prstGeom prst="line">
            <a:avLst/>
          </a:prstGeom>
          <a:noFill/>
          <a:ln w="28575">
            <a:solidFill>
              <a:srgbClr val="FF0000"/>
            </a:solidFill>
            <a:round/>
            <a:headEnd type="triangle" w="lg" len="lg"/>
            <a:tailEnd type="triangle" w="lg" len="lg"/>
          </a:ln>
        </p:spPr>
        <p:txBody>
          <a:bodyPr wrap="none" anchor="ctr"/>
          <a:lstStyle/>
          <a:p>
            <a:endParaRPr lang="fr-FR"/>
          </a:p>
        </p:txBody>
      </p:sp>
      <p:grpSp>
        <p:nvGrpSpPr>
          <p:cNvPr id="47112" name="Group 22"/>
          <p:cNvGrpSpPr>
            <a:grpSpLocks/>
          </p:cNvGrpSpPr>
          <p:nvPr/>
        </p:nvGrpSpPr>
        <p:grpSpPr bwMode="auto">
          <a:xfrm>
            <a:off x="5951538" y="2636838"/>
            <a:ext cx="658812" cy="371475"/>
            <a:chOff x="903" y="2950"/>
            <a:chExt cx="415" cy="415"/>
          </a:xfrm>
        </p:grpSpPr>
        <p:sp>
          <p:nvSpPr>
            <p:cNvPr id="47126" name="Oval 23"/>
            <p:cNvSpPr>
              <a:spLocks noChangeArrowheads="1"/>
            </p:cNvSpPr>
            <p:nvPr/>
          </p:nvSpPr>
          <p:spPr bwMode="auto">
            <a:xfrm>
              <a:off x="957" y="3004"/>
              <a:ext cx="307" cy="307"/>
            </a:xfrm>
            <a:prstGeom prst="ellipse">
              <a:avLst/>
            </a:prstGeom>
            <a:noFill/>
            <a:ln w="12700" algn="ctr">
              <a:solidFill>
                <a:schemeClr val="tx1"/>
              </a:solidFill>
              <a:round/>
              <a:headEnd/>
              <a:tailEnd/>
            </a:ln>
          </p:spPr>
          <p:txBody>
            <a:bodyPr wrap="none" lIns="91431" tIns="45715" rIns="91431" bIns="45715" anchor="ctr"/>
            <a:lstStyle/>
            <a:p>
              <a:endParaRPr lang="fr-FR">
                <a:latin typeface="Calibri" pitchFamily="34" charset="0"/>
              </a:endParaRPr>
            </a:p>
          </p:txBody>
        </p:sp>
        <p:sp>
          <p:nvSpPr>
            <p:cNvPr id="47127" name="Oval 24"/>
            <p:cNvSpPr>
              <a:spLocks noChangeArrowheads="1"/>
            </p:cNvSpPr>
            <p:nvPr/>
          </p:nvSpPr>
          <p:spPr bwMode="auto">
            <a:xfrm>
              <a:off x="1014" y="3061"/>
              <a:ext cx="194" cy="194"/>
            </a:xfrm>
            <a:prstGeom prst="ellipse">
              <a:avLst/>
            </a:prstGeom>
            <a:noFill/>
            <a:ln w="12700" algn="ctr">
              <a:solidFill>
                <a:schemeClr val="tx1"/>
              </a:solidFill>
              <a:round/>
              <a:headEnd/>
              <a:tailEnd/>
            </a:ln>
          </p:spPr>
          <p:txBody>
            <a:bodyPr wrap="none" lIns="91431" tIns="45715" rIns="91431" bIns="45715" anchor="ctr"/>
            <a:lstStyle/>
            <a:p>
              <a:endParaRPr lang="fr-FR">
                <a:latin typeface="Calibri" pitchFamily="34" charset="0"/>
              </a:endParaRPr>
            </a:p>
          </p:txBody>
        </p:sp>
        <p:sp>
          <p:nvSpPr>
            <p:cNvPr id="47128" name="Oval 25"/>
            <p:cNvSpPr>
              <a:spLocks noChangeArrowheads="1"/>
            </p:cNvSpPr>
            <p:nvPr/>
          </p:nvSpPr>
          <p:spPr bwMode="auto">
            <a:xfrm>
              <a:off x="903" y="2950"/>
              <a:ext cx="415" cy="415"/>
            </a:xfrm>
            <a:prstGeom prst="ellipse">
              <a:avLst/>
            </a:prstGeom>
            <a:noFill/>
            <a:ln w="12700" algn="ctr">
              <a:solidFill>
                <a:schemeClr val="tx1"/>
              </a:solidFill>
              <a:round/>
              <a:headEnd/>
              <a:tailEnd/>
            </a:ln>
          </p:spPr>
          <p:txBody>
            <a:bodyPr wrap="none" lIns="91431" tIns="45715" rIns="91431" bIns="45715" anchor="ctr"/>
            <a:lstStyle/>
            <a:p>
              <a:endParaRPr lang="fr-FR">
                <a:latin typeface="Calibri" pitchFamily="34" charset="0"/>
              </a:endParaRPr>
            </a:p>
          </p:txBody>
        </p:sp>
      </p:grpSp>
      <p:pic>
        <p:nvPicPr>
          <p:cNvPr id="47113" name="Picture 8"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22488" y="2349500"/>
            <a:ext cx="355600" cy="1223963"/>
          </a:xfrm>
          <a:prstGeom prst="rect">
            <a:avLst/>
          </a:prstGeom>
          <a:noFill/>
          <a:ln w="9525">
            <a:noFill/>
            <a:miter lim="800000"/>
            <a:headEnd/>
            <a:tailEnd/>
          </a:ln>
        </p:spPr>
      </p:pic>
      <p:pic>
        <p:nvPicPr>
          <p:cNvPr id="47114" name="Picture 9"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43213" y="2997200"/>
            <a:ext cx="355600" cy="1223963"/>
          </a:xfrm>
          <a:prstGeom prst="rect">
            <a:avLst/>
          </a:prstGeom>
          <a:noFill/>
          <a:ln w="9525">
            <a:noFill/>
            <a:miter lim="800000"/>
            <a:headEnd/>
            <a:tailEnd/>
          </a:ln>
        </p:spPr>
      </p:pic>
      <p:pic>
        <p:nvPicPr>
          <p:cNvPr id="47115" name="Picture 10"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95513" y="3429000"/>
            <a:ext cx="355600" cy="1223963"/>
          </a:xfrm>
          <a:prstGeom prst="rect">
            <a:avLst/>
          </a:prstGeom>
          <a:noFill/>
          <a:ln w="9525">
            <a:noFill/>
            <a:miter lim="800000"/>
            <a:headEnd/>
            <a:tailEnd/>
          </a:ln>
        </p:spPr>
      </p:pic>
      <p:pic>
        <p:nvPicPr>
          <p:cNvPr id="47116" name="Picture 11"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68800" y="1497013"/>
            <a:ext cx="355600" cy="1223962"/>
          </a:xfrm>
          <a:prstGeom prst="rect">
            <a:avLst/>
          </a:prstGeom>
          <a:noFill/>
          <a:ln w="9525">
            <a:noFill/>
            <a:miter lim="800000"/>
            <a:headEnd/>
            <a:tailEnd/>
          </a:ln>
        </p:spPr>
      </p:pic>
      <p:pic>
        <p:nvPicPr>
          <p:cNvPr id="47117" name="Picture 12"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31000" y="2492375"/>
            <a:ext cx="355600" cy="1223963"/>
          </a:xfrm>
          <a:prstGeom prst="rect">
            <a:avLst/>
          </a:prstGeom>
          <a:noFill/>
          <a:ln w="9525">
            <a:noFill/>
            <a:miter lim="800000"/>
            <a:headEnd/>
            <a:tailEnd/>
          </a:ln>
        </p:spPr>
      </p:pic>
      <p:pic>
        <p:nvPicPr>
          <p:cNvPr id="47118" name="Picture 13"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11863" y="2852738"/>
            <a:ext cx="355600" cy="1223962"/>
          </a:xfrm>
          <a:prstGeom prst="rect">
            <a:avLst/>
          </a:prstGeom>
          <a:noFill/>
          <a:ln w="9525">
            <a:noFill/>
            <a:miter lim="800000"/>
            <a:headEnd/>
            <a:tailEnd/>
          </a:ln>
        </p:spPr>
      </p:pic>
      <p:pic>
        <p:nvPicPr>
          <p:cNvPr id="47119" name="Picture 14"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54738" y="3573463"/>
            <a:ext cx="355600" cy="1223962"/>
          </a:xfrm>
          <a:prstGeom prst="rect">
            <a:avLst/>
          </a:prstGeom>
          <a:noFill/>
          <a:ln w="9525">
            <a:noFill/>
            <a:miter lim="800000"/>
            <a:headEnd/>
            <a:tailEnd/>
          </a:ln>
        </p:spPr>
      </p:pic>
      <p:pic>
        <p:nvPicPr>
          <p:cNvPr id="47120" name="Picture 15"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586538" y="4437063"/>
            <a:ext cx="355600" cy="1223962"/>
          </a:xfrm>
          <a:prstGeom prst="rect">
            <a:avLst/>
          </a:prstGeom>
          <a:noFill/>
          <a:ln w="9525">
            <a:noFill/>
            <a:miter lim="800000"/>
            <a:headEnd/>
            <a:tailEnd/>
          </a:ln>
        </p:spPr>
      </p:pic>
      <p:pic>
        <p:nvPicPr>
          <p:cNvPr id="47121" name="Picture 16"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67563" y="3573463"/>
            <a:ext cx="355600" cy="1223962"/>
          </a:xfrm>
          <a:prstGeom prst="rect">
            <a:avLst/>
          </a:prstGeom>
          <a:noFill/>
          <a:ln w="9525">
            <a:noFill/>
            <a:miter lim="800000"/>
            <a:headEnd/>
            <a:tailEnd/>
          </a:ln>
        </p:spPr>
      </p:pic>
      <p:pic>
        <p:nvPicPr>
          <p:cNvPr id="47122" name="Picture 17"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38613" y="3573463"/>
            <a:ext cx="355600" cy="1223962"/>
          </a:xfrm>
          <a:prstGeom prst="rect">
            <a:avLst/>
          </a:prstGeom>
          <a:noFill/>
          <a:ln w="9525">
            <a:noFill/>
            <a:miter lim="800000"/>
            <a:headEnd/>
            <a:tailEnd/>
          </a:ln>
        </p:spPr>
      </p:pic>
      <p:pic>
        <p:nvPicPr>
          <p:cNvPr id="47123" name="Picture 18"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78250" y="4365625"/>
            <a:ext cx="355600" cy="1223963"/>
          </a:xfrm>
          <a:prstGeom prst="rect">
            <a:avLst/>
          </a:prstGeom>
          <a:noFill/>
          <a:ln w="9525">
            <a:noFill/>
            <a:miter lim="800000"/>
            <a:headEnd/>
            <a:tailEnd/>
          </a:ln>
        </p:spPr>
      </p:pic>
      <p:pic>
        <p:nvPicPr>
          <p:cNvPr id="47124" name="Picture 19"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11638" y="4940300"/>
            <a:ext cx="355600" cy="1223963"/>
          </a:xfrm>
          <a:prstGeom prst="rect">
            <a:avLst/>
          </a:prstGeom>
          <a:noFill/>
          <a:ln w="9525">
            <a:noFill/>
            <a:miter lim="800000"/>
            <a:headEnd/>
            <a:tailEnd/>
          </a:ln>
        </p:spPr>
      </p:pic>
      <p:pic>
        <p:nvPicPr>
          <p:cNvPr id="47125" name="Picture 20"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86313" y="4797425"/>
            <a:ext cx="355600" cy="12239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Oval 2"/>
          <p:cNvSpPr>
            <a:spLocks noChangeArrowheads="1"/>
          </p:cNvSpPr>
          <p:nvPr/>
        </p:nvSpPr>
        <p:spPr bwMode="auto">
          <a:xfrm>
            <a:off x="5938838" y="2565400"/>
            <a:ext cx="1728787" cy="3095625"/>
          </a:xfrm>
          <a:prstGeom prst="ellipse">
            <a:avLst/>
          </a:prstGeom>
          <a:solidFill>
            <a:srgbClr val="FF99CC">
              <a:alpha val="50195"/>
            </a:srgbClr>
          </a:solidFill>
          <a:ln w="12700" algn="ctr">
            <a:noFill/>
            <a:round/>
            <a:headEnd/>
            <a:tailEnd/>
          </a:ln>
        </p:spPr>
        <p:txBody>
          <a:bodyPr wrap="none" lIns="91431" tIns="45715" rIns="91431" bIns="45715" anchor="ctr"/>
          <a:lstStyle/>
          <a:p>
            <a:endParaRPr lang="fr-FR">
              <a:latin typeface="Calibri" pitchFamily="34" charset="0"/>
            </a:endParaRPr>
          </a:p>
        </p:txBody>
      </p:sp>
      <p:sp>
        <p:nvSpPr>
          <p:cNvPr id="35845" name="Oval 3"/>
          <p:cNvSpPr>
            <a:spLocks noChangeArrowheads="1"/>
          </p:cNvSpPr>
          <p:nvPr/>
        </p:nvSpPr>
        <p:spPr bwMode="auto">
          <a:xfrm>
            <a:off x="3778250" y="3860800"/>
            <a:ext cx="1584325" cy="2376488"/>
          </a:xfrm>
          <a:prstGeom prst="ellipse">
            <a:avLst/>
          </a:prstGeom>
          <a:solidFill>
            <a:schemeClr val="accent1">
              <a:lumMod val="60000"/>
              <a:lumOff val="40000"/>
            </a:schemeClr>
          </a:solidFill>
          <a:ln w="12700" algn="ctr">
            <a:noFill/>
            <a:round/>
            <a:headEnd/>
            <a:tailEnd/>
          </a:ln>
        </p:spPr>
        <p:txBody>
          <a:bodyPr wrap="none" lIns="91431" tIns="45715" rIns="91431" bIns="45715" anchor="ctr"/>
          <a:lstStyle/>
          <a:p>
            <a:pPr fontAlgn="auto">
              <a:spcBef>
                <a:spcPts val="0"/>
              </a:spcBef>
              <a:spcAft>
                <a:spcPts val="0"/>
              </a:spcAft>
              <a:defRPr/>
            </a:pPr>
            <a:endParaRPr lang="de-DE">
              <a:latin typeface="+mn-lt"/>
              <a:cs typeface="+mn-cs"/>
            </a:endParaRPr>
          </a:p>
        </p:txBody>
      </p:sp>
      <p:sp>
        <p:nvSpPr>
          <p:cNvPr id="49155" name="Oval 4"/>
          <p:cNvSpPr>
            <a:spLocks noChangeArrowheads="1"/>
          </p:cNvSpPr>
          <p:nvPr/>
        </p:nvSpPr>
        <p:spPr bwMode="auto">
          <a:xfrm>
            <a:off x="1978025" y="2420938"/>
            <a:ext cx="1295400" cy="2376487"/>
          </a:xfrm>
          <a:prstGeom prst="ellipse">
            <a:avLst/>
          </a:prstGeom>
          <a:solidFill>
            <a:srgbClr val="FFCC99"/>
          </a:solidFill>
          <a:ln w="12700" algn="ctr">
            <a:noFill/>
            <a:round/>
            <a:headEnd/>
            <a:tailEnd/>
          </a:ln>
        </p:spPr>
        <p:txBody>
          <a:bodyPr wrap="none" lIns="91431" tIns="45715" rIns="91431" bIns="45715" anchor="ctr"/>
          <a:lstStyle/>
          <a:p>
            <a:endParaRPr lang="fr-FR">
              <a:latin typeface="Calibri" pitchFamily="34" charset="0"/>
            </a:endParaRPr>
          </a:p>
        </p:txBody>
      </p:sp>
      <p:sp>
        <p:nvSpPr>
          <p:cNvPr id="35847" name="Oval 5"/>
          <p:cNvSpPr>
            <a:spLocks noChangeArrowheads="1"/>
          </p:cNvSpPr>
          <p:nvPr/>
        </p:nvSpPr>
        <p:spPr bwMode="auto">
          <a:xfrm>
            <a:off x="4211638" y="1412875"/>
            <a:ext cx="719137" cy="1439863"/>
          </a:xfrm>
          <a:prstGeom prst="ellipse">
            <a:avLst/>
          </a:prstGeom>
          <a:solidFill>
            <a:schemeClr val="accent1">
              <a:lumMod val="60000"/>
              <a:lumOff val="40000"/>
              <a:alpha val="50195"/>
            </a:schemeClr>
          </a:solidFill>
          <a:ln w="12700" algn="ctr">
            <a:noFill/>
            <a:round/>
            <a:headEnd/>
            <a:tailEnd/>
          </a:ln>
        </p:spPr>
        <p:txBody>
          <a:bodyPr wrap="none" lIns="91431" tIns="45715" rIns="91431" bIns="45715" anchor="ctr"/>
          <a:lstStyle/>
          <a:p>
            <a:pPr fontAlgn="auto">
              <a:spcBef>
                <a:spcPts val="0"/>
              </a:spcBef>
              <a:spcAft>
                <a:spcPts val="0"/>
              </a:spcAft>
              <a:defRPr/>
            </a:pPr>
            <a:endParaRPr lang="de-DE">
              <a:latin typeface="+mn-lt"/>
              <a:cs typeface="+mn-cs"/>
            </a:endParaRPr>
          </a:p>
        </p:txBody>
      </p:sp>
      <p:sp>
        <p:nvSpPr>
          <p:cNvPr id="49157" name="Rectangle 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 </a:t>
            </a:r>
            <a:r>
              <a:rPr lang="fr-CH" sz="2000" smtClean="0"/>
              <a:t>– Scanning</a:t>
            </a:r>
          </a:p>
        </p:txBody>
      </p:sp>
      <p:sp>
        <p:nvSpPr>
          <p:cNvPr id="49158" name="Text Box 20"/>
          <p:cNvSpPr txBox="1">
            <a:spLocks noChangeArrowheads="1"/>
          </p:cNvSpPr>
          <p:nvPr/>
        </p:nvSpPr>
        <p:spPr bwMode="auto">
          <a:xfrm>
            <a:off x="4451350" y="3092450"/>
            <a:ext cx="1511300" cy="336550"/>
          </a:xfrm>
          <a:prstGeom prst="rect">
            <a:avLst/>
          </a:prstGeom>
          <a:noFill/>
          <a:ln w="12700">
            <a:noFill/>
            <a:miter lim="800000"/>
            <a:headEnd/>
            <a:tailEnd/>
          </a:ln>
        </p:spPr>
        <p:txBody>
          <a:bodyPr>
            <a:spAutoFit/>
          </a:bodyPr>
          <a:lstStyle/>
          <a:p>
            <a:pPr>
              <a:spcBef>
                <a:spcPct val="50000"/>
              </a:spcBef>
            </a:pPr>
            <a:r>
              <a:rPr lang="fr-CH" sz="1600">
                <a:solidFill>
                  <a:schemeClr val="tx2"/>
                </a:solidFill>
                <a:latin typeface="Calibri" pitchFamily="34" charset="0"/>
              </a:rPr>
              <a:t>Automatique</a:t>
            </a:r>
            <a:endParaRPr lang="fr-CH" sz="1600" b="1">
              <a:solidFill>
                <a:schemeClr val="tx2"/>
              </a:solidFill>
              <a:latin typeface="Times New Roman" pitchFamily="18" charset="0"/>
            </a:endParaRPr>
          </a:p>
        </p:txBody>
      </p:sp>
      <p:sp>
        <p:nvSpPr>
          <p:cNvPr id="49159" name="Line 21"/>
          <p:cNvSpPr>
            <a:spLocks noChangeShapeType="1"/>
          </p:cNvSpPr>
          <p:nvPr/>
        </p:nvSpPr>
        <p:spPr bwMode="auto">
          <a:xfrm flipV="1">
            <a:off x="4446588" y="2852738"/>
            <a:ext cx="100012" cy="1023937"/>
          </a:xfrm>
          <a:prstGeom prst="line">
            <a:avLst/>
          </a:prstGeom>
          <a:noFill/>
          <a:ln w="28575">
            <a:solidFill>
              <a:srgbClr val="FF0000"/>
            </a:solidFill>
            <a:round/>
            <a:headEnd type="triangle" w="lg" len="lg"/>
            <a:tailEnd type="triangle" w="lg" len="lg"/>
          </a:ln>
        </p:spPr>
        <p:txBody>
          <a:bodyPr wrap="none" anchor="ctr"/>
          <a:lstStyle/>
          <a:p>
            <a:endParaRPr lang="fr-FR"/>
          </a:p>
        </p:txBody>
      </p:sp>
      <p:grpSp>
        <p:nvGrpSpPr>
          <p:cNvPr id="49160" name="Group 22"/>
          <p:cNvGrpSpPr>
            <a:grpSpLocks/>
          </p:cNvGrpSpPr>
          <p:nvPr/>
        </p:nvGrpSpPr>
        <p:grpSpPr bwMode="auto">
          <a:xfrm>
            <a:off x="4575175" y="3635375"/>
            <a:ext cx="658813" cy="371475"/>
            <a:chOff x="903" y="2950"/>
            <a:chExt cx="415" cy="415"/>
          </a:xfrm>
        </p:grpSpPr>
        <p:sp>
          <p:nvSpPr>
            <p:cNvPr id="49174" name="Oval 23"/>
            <p:cNvSpPr>
              <a:spLocks noChangeArrowheads="1"/>
            </p:cNvSpPr>
            <p:nvPr/>
          </p:nvSpPr>
          <p:spPr bwMode="auto">
            <a:xfrm>
              <a:off x="957" y="3004"/>
              <a:ext cx="307" cy="307"/>
            </a:xfrm>
            <a:prstGeom prst="ellipse">
              <a:avLst/>
            </a:prstGeom>
            <a:noFill/>
            <a:ln w="12700" algn="ctr">
              <a:solidFill>
                <a:schemeClr val="tx1"/>
              </a:solidFill>
              <a:round/>
              <a:headEnd/>
              <a:tailEnd/>
            </a:ln>
          </p:spPr>
          <p:txBody>
            <a:bodyPr wrap="none" lIns="91431" tIns="45715" rIns="91431" bIns="45715" anchor="ctr"/>
            <a:lstStyle/>
            <a:p>
              <a:endParaRPr lang="fr-FR">
                <a:latin typeface="Calibri" pitchFamily="34" charset="0"/>
              </a:endParaRPr>
            </a:p>
          </p:txBody>
        </p:sp>
        <p:sp>
          <p:nvSpPr>
            <p:cNvPr id="49175" name="Oval 24"/>
            <p:cNvSpPr>
              <a:spLocks noChangeArrowheads="1"/>
            </p:cNvSpPr>
            <p:nvPr/>
          </p:nvSpPr>
          <p:spPr bwMode="auto">
            <a:xfrm>
              <a:off x="1014" y="3061"/>
              <a:ext cx="194" cy="194"/>
            </a:xfrm>
            <a:prstGeom prst="ellipse">
              <a:avLst/>
            </a:prstGeom>
            <a:noFill/>
            <a:ln w="12700" algn="ctr">
              <a:solidFill>
                <a:schemeClr val="tx1"/>
              </a:solidFill>
              <a:round/>
              <a:headEnd/>
              <a:tailEnd/>
            </a:ln>
          </p:spPr>
          <p:txBody>
            <a:bodyPr wrap="none" lIns="91431" tIns="45715" rIns="91431" bIns="45715" anchor="ctr"/>
            <a:lstStyle/>
            <a:p>
              <a:endParaRPr lang="fr-FR">
                <a:latin typeface="Calibri" pitchFamily="34" charset="0"/>
              </a:endParaRPr>
            </a:p>
          </p:txBody>
        </p:sp>
        <p:sp>
          <p:nvSpPr>
            <p:cNvPr id="49176" name="Oval 25"/>
            <p:cNvSpPr>
              <a:spLocks noChangeArrowheads="1"/>
            </p:cNvSpPr>
            <p:nvPr/>
          </p:nvSpPr>
          <p:spPr bwMode="auto">
            <a:xfrm>
              <a:off x="903" y="2950"/>
              <a:ext cx="415" cy="415"/>
            </a:xfrm>
            <a:prstGeom prst="ellipse">
              <a:avLst/>
            </a:prstGeom>
            <a:noFill/>
            <a:ln w="12700" algn="ctr">
              <a:solidFill>
                <a:schemeClr val="tx1"/>
              </a:solidFill>
              <a:round/>
              <a:headEnd/>
              <a:tailEnd/>
            </a:ln>
          </p:spPr>
          <p:txBody>
            <a:bodyPr wrap="none" lIns="91431" tIns="45715" rIns="91431" bIns="45715" anchor="ctr"/>
            <a:lstStyle/>
            <a:p>
              <a:endParaRPr lang="fr-FR">
                <a:latin typeface="Calibri" pitchFamily="34" charset="0"/>
              </a:endParaRPr>
            </a:p>
          </p:txBody>
        </p:sp>
      </p:grpSp>
      <p:pic>
        <p:nvPicPr>
          <p:cNvPr id="49161" name="Picture 8"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22488" y="2349500"/>
            <a:ext cx="355600" cy="1223963"/>
          </a:xfrm>
          <a:prstGeom prst="rect">
            <a:avLst/>
          </a:prstGeom>
          <a:noFill/>
          <a:ln w="9525">
            <a:noFill/>
            <a:miter lim="800000"/>
            <a:headEnd/>
            <a:tailEnd/>
          </a:ln>
        </p:spPr>
      </p:pic>
      <p:pic>
        <p:nvPicPr>
          <p:cNvPr id="49162" name="Picture 9"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43213" y="2997200"/>
            <a:ext cx="355600" cy="1223963"/>
          </a:xfrm>
          <a:prstGeom prst="rect">
            <a:avLst/>
          </a:prstGeom>
          <a:noFill/>
          <a:ln w="9525">
            <a:noFill/>
            <a:miter lim="800000"/>
            <a:headEnd/>
            <a:tailEnd/>
          </a:ln>
        </p:spPr>
      </p:pic>
      <p:pic>
        <p:nvPicPr>
          <p:cNvPr id="49163" name="Picture 10"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95513" y="3429000"/>
            <a:ext cx="355600" cy="1223963"/>
          </a:xfrm>
          <a:prstGeom prst="rect">
            <a:avLst/>
          </a:prstGeom>
          <a:noFill/>
          <a:ln w="9525">
            <a:noFill/>
            <a:miter lim="800000"/>
            <a:headEnd/>
            <a:tailEnd/>
          </a:ln>
        </p:spPr>
      </p:pic>
      <p:pic>
        <p:nvPicPr>
          <p:cNvPr id="49164" name="Picture 11"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368800" y="1497013"/>
            <a:ext cx="355600" cy="1223962"/>
          </a:xfrm>
          <a:prstGeom prst="rect">
            <a:avLst/>
          </a:prstGeom>
          <a:noFill/>
          <a:ln w="9525">
            <a:noFill/>
            <a:miter lim="800000"/>
            <a:headEnd/>
            <a:tailEnd/>
          </a:ln>
        </p:spPr>
      </p:pic>
      <p:pic>
        <p:nvPicPr>
          <p:cNvPr id="49165" name="Picture 12"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31000" y="2492375"/>
            <a:ext cx="355600" cy="1223963"/>
          </a:xfrm>
          <a:prstGeom prst="rect">
            <a:avLst/>
          </a:prstGeom>
          <a:noFill/>
          <a:ln w="9525">
            <a:noFill/>
            <a:miter lim="800000"/>
            <a:headEnd/>
            <a:tailEnd/>
          </a:ln>
        </p:spPr>
      </p:pic>
      <p:pic>
        <p:nvPicPr>
          <p:cNvPr id="49166" name="Picture 13"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11863" y="2855913"/>
            <a:ext cx="355600" cy="1223962"/>
          </a:xfrm>
          <a:prstGeom prst="rect">
            <a:avLst/>
          </a:prstGeom>
          <a:noFill/>
          <a:ln w="9525">
            <a:noFill/>
            <a:miter lim="800000"/>
            <a:headEnd/>
            <a:tailEnd/>
          </a:ln>
        </p:spPr>
      </p:pic>
      <p:pic>
        <p:nvPicPr>
          <p:cNvPr id="49167" name="Picture 14"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54738" y="3573463"/>
            <a:ext cx="355600" cy="1223962"/>
          </a:xfrm>
          <a:prstGeom prst="rect">
            <a:avLst/>
          </a:prstGeom>
          <a:noFill/>
          <a:ln w="9525">
            <a:noFill/>
            <a:miter lim="800000"/>
            <a:headEnd/>
            <a:tailEnd/>
          </a:ln>
        </p:spPr>
      </p:pic>
      <p:pic>
        <p:nvPicPr>
          <p:cNvPr id="49168" name="Picture 15"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586538" y="4437063"/>
            <a:ext cx="355600" cy="1223962"/>
          </a:xfrm>
          <a:prstGeom prst="rect">
            <a:avLst/>
          </a:prstGeom>
          <a:noFill/>
          <a:ln w="9525">
            <a:noFill/>
            <a:miter lim="800000"/>
            <a:headEnd/>
            <a:tailEnd/>
          </a:ln>
        </p:spPr>
      </p:pic>
      <p:pic>
        <p:nvPicPr>
          <p:cNvPr id="49169" name="Picture 16"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67563" y="3573463"/>
            <a:ext cx="355600" cy="1223962"/>
          </a:xfrm>
          <a:prstGeom prst="rect">
            <a:avLst/>
          </a:prstGeom>
          <a:noFill/>
          <a:ln w="9525">
            <a:noFill/>
            <a:miter lim="800000"/>
            <a:headEnd/>
            <a:tailEnd/>
          </a:ln>
        </p:spPr>
      </p:pic>
      <p:pic>
        <p:nvPicPr>
          <p:cNvPr id="49170" name="Picture 17"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5175" y="3860800"/>
            <a:ext cx="355600" cy="1223963"/>
          </a:xfrm>
          <a:prstGeom prst="rect">
            <a:avLst/>
          </a:prstGeom>
          <a:noFill/>
          <a:ln w="9525">
            <a:noFill/>
            <a:miter lim="800000"/>
            <a:headEnd/>
            <a:tailEnd/>
          </a:ln>
        </p:spPr>
      </p:pic>
      <p:pic>
        <p:nvPicPr>
          <p:cNvPr id="49171" name="Picture 18"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778250" y="4365625"/>
            <a:ext cx="355600" cy="1223963"/>
          </a:xfrm>
          <a:prstGeom prst="rect">
            <a:avLst/>
          </a:prstGeom>
          <a:noFill/>
          <a:ln w="9525">
            <a:noFill/>
            <a:miter lim="800000"/>
            <a:headEnd/>
            <a:tailEnd/>
          </a:ln>
        </p:spPr>
      </p:pic>
      <p:pic>
        <p:nvPicPr>
          <p:cNvPr id="49172" name="Picture 19"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11638" y="4940300"/>
            <a:ext cx="355600" cy="1223963"/>
          </a:xfrm>
          <a:prstGeom prst="rect">
            <a:avLst/>
          </a:prstGeom>
          <a:noFill/>
          <a:ln w="9525">
            <a:noFill/>
            <a:miter lim="800000"/>
            <a:headEnd/>
            <a:tailEnd/>
          </a:ln>
        </p:spPr>
      </p:pic>
      <p:pic>
        <p:nvPicPr>
          <p:cNvPr id="49173" name="Picture 20"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86313" y="4797425"/>
            <a:ext cx="355600" cy="12239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val 2"/>
          <p:cNvSpPr>
            <a:spLocks noChangeArrowheads="1"/>
          </p:cNvSpPr>
          <p:nvPr/>
        </p:nvSpPr>
        <p:spPr bwMode="auto">
          <a:xfrm>
            <a:off x="5795963" y="2565400"/>
            <a:ext cx="1728787" cy="3095625"/>
          </a:xfrm>
          <a:prstGeom prst="ellipse">
            <a:avLst/>
          </a:prstGeom>
          <a:solidFill>
            <a:srgbClr val="FF99CC">
              <a:alpha val="50195"/>
            </a:srgbClr>
          </a:solidFill>
          <a:ln w="12700" algn="ctr">
            <a:noFill/>
            <a:round/>
            <a:headEnd/>
            <a:tailEnd/>
          </a:ln>
        </p:spPr>
        <p:txBody>
          <a:bodyPr wrap="none" lIns="91431" tIns="45715" rIns="91431" bIns="45715" anchor="ctr"/>
          <a:lstStyle/>
          <a:p>
            <a:endParaRPr lang="fr-FR">
              <a:latin typeface="Calibri" pitchFamily="34" charset="0"/>
            </a:endParaRPr>
          </a:p>
        </p:txBody>
      </p:sp>
      <p:sp>
        <p:nvSpPr>
          <p:cNvPr id="51202" name="Oval 3"/>
          <p:cNvSpPr>
            <a:spLocks noChangeArrowheads="1"/>
          </p:cNvSpPr>
          <p:nvPr/>
        </p:nvSpPr>
        <p:spPr bwMode="auto">
          <a:xfrm>
            <a:off x="3635375" y="3860800"/>
            <a:ext cx="1584325" cy="2376488"/>
          </a:xfrm>
          <a:prstGeom prst="ellipse">
            <a:avLst/>
          </a:prstGeom>
          <a:solidFill>
            <a:srgbClr val="CCFFFF"/>
          </a:solidFill>
          <a:ln w="12700" algn="ctr">
            <a:noFill/>
            <a:round/>
            <a:headEnd/>
            <a:tailEnd/>
          </a:ln>
        </p:spPr>
        <p:txBody>
          <a:bodyPr wrap="none" lIns="91431" tIns="45715" rIns="91431" bIns="45715" anchor="ctr"/>
          <a:lstStyle/>
          <a:p>
            <a:endParaRPr lang="fr-FR">
              <a:latin typeface="Calibri" pitchFamily="34" charset="0"/>
            </a:endParaRPr>
          </a:p>
        </p:txBody>
      </p:sp>
      <p:sp>
        <p:nvSpPr>
          <p:cNvPr id="51203" name="Oval 4"/>
          <p:cNvSpPr>
            <a:spLocks noChangeArrowheads="1"/>
          </p:cNvSpPr>
          <p:nvPr/>
        </p:nvSpPr>
        <p:spPr bwMode="auto">
          <a:xfrm>
            <a:off x="1835150" y="2420938"/>
            <a:ext cx="1295400" cy="2376487"/>
          </a:xfrm>
          <a:prstGeom prst="ellipse">
            <a:avLst/>
          </a:prstGeom>
          <a:solidFill>
            <a:srgbClr val="FFCC99"/>
          </a:solidFill>
          <a:ln w="12700" algn="ctr">
            <a:noFill/>
            <a:round/>
            <a:headEnd/>
            <a:tailEnd/>
          </a:ln>
        </p:spPr>
        <p:txBody>
          <a:bodyPr wrap="none" lIns="91431" tIns="45715" rIns="91431" bIns="45715" anchor="ctr"/>
          <a:lstStyle/>
          <a:p>
            <a:endParaRPr lang="fr-FR">
              <a:latin typeface="Calibri" pitchFamily="34" charset="0"/>
            </a:endParaRPr>
          </a:p>
        </p:txBody>
      </p:sp>
      <p:sp>
        <p:nvSpPr>
          <p:cNvPr id="51204" name="Oval 5"/>
          <p:cNvSpPr>
            <a:spLocks noChangeArrowheads="1"/>
          </p:cNvSpPr>
          <p:nvPr/>
        </p:nvSpPr>
        <p:spPr bwMode="auto">
          <a:xfrm>
            <a:off x="4068763" y="1412875"/>
            <a:ext cx="719137" cy="1439863"/>
          </a:xfrm>
          <a:prstGeom prst="ellipse">
            <a:avLst/>
          </a:prstGeom>
          <a:solidFill>
            <a:srgbClr val="FFCC99"/>
          </a:solidFill>
          <a:ln w="12700" algn="ctr">
            <a:noFill/>
            <a:round/>
            <a:headEnd/>
            <a:tailEnd/>
          </a:ln>
        </p:spPr>
        <p:txBody>
          <a:bodyPr wrap="none" lIns="91431" tIns="45715" rIns="91431" bIns="45715" anchor="ctr"/>
          <a:lstStyle/>
          <a:p>
            <a:endParaRPr lang="fr-FR">
              <a:latin typeface="Calibri" pitchFamily="34" charset="0"/>
            </a:endParaRPr>
          </a:p>
        </p:txBody>
      </p:sp>
      <p:sp>
        <p:nvSpPr>
          <p:cNvPr id="51205" name="Rectangle 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 </a:t>
            </a:r>
            <a:r>
              <a:rPr lang="fr-CH" sz="2000" smtClean="0"/>
              <a:t>– Scanning</a:t>
            </a:r>
          </a:p>
        </p:txBody>
      </p:sp>
      <p:sp>
        <p:nvSpPr>
          <p:cNvPr id="51206" name="Line 20"/>
          <p:cNvSpPr>
            <a:spLocks noChangeShapeType="1"/>
          </p:cNvSpPr>
          <p:nvPr/>
        </p:nvSpPr>
        <p:spPr bwMode="auto">
          <a:xfrm flipV="1">
            <a:off x="3132138" y="2346325"/>
            <a:ext cx="990600" cy="838200"/>
          </a:xfrm>
          <a:prstGeom prst="line">
            <a:avLst/>
          </a:prstGeom>
          <a:noFill/>
          <a:ln w="28575">
            <a:solidFill>
              <a:srgbClr val="FF0000"/>
            </a:solidFill>
            <a:round/>
            <a:headEnd type="triangle" w="lg" len="lg"/>
            <a:tailEnd type="triangle" w="lg" len="lg"/>
          </a:ln>
        </p:spPr>
        <p:txBody>
          <a:bodyPr wrap="none" anchor="ctr"/>
          <a:lstStyle/>
          <a:p>
            <a:endParaRPr lang="fr-FR"/>
          </a:p>
        </p:txBody>
      </p:sp>
      <p:sp>
        <p:nvSpPr>
          <p:cNvPr id="51207" name="Text Box 21"/>
          <p:cNvSpPr txBox="1">
            <a:spLocks noChangeArrowheads="1"/>
          </p:cNvSpPr>
          <p:nvPr/>
        </p:nvSpPr>
        <p:spPr bwMode="auto">
          <a:xfrm>
            <a:off x="2681288" y="2060575"/>
            <a:ext cx="1331912" cy="581025"/>
          </a:xfrm>
          <a:prstGeom prst="rect">
            <a:avLst/>
          </a:prstGeom>
          <a:noFill/>
          <a:ln w="12700">
            <a:noFill/>
            <a:miter lim="800000"/>
            <a:headEnd/>
            <a:tailEnd/>
          </a:ln>
        </p:spPr>
        <p:txBody>
          <a:bodyPr>
            <a:spAutoFit/>
          </a:bodyPr>
          <a:lstStyle/>
          <a:p>
            <a:pPr>
              <a:spcBef>
                <a:spcPct val="50000"/>
              </a:spcBef>
            </a:pPr>
            <a:r>
              <a:rPr lang="fr-CH" sz="1600">
                <a:solidFill>
                  <a:schemeClr val="tx2"/>
                </a:solidFill>
                <a:latin typeface="Calibri" pitchFamily="34" charset="0"/>
              </a:rPr>
              <a:t>Surveillé en priorité</a:t>
            </a:r>
            <a:endParaRPr lang="fr-CH" sz="1600" b="1">
              <a:solidFill>
                <a:schemeClr val="tx2"/>
              </a:solidFill>
              <a:latin typeface="Times New Roman" pitchFamily="18" charset="0"/>
            </a:endParaRPr>
          </a:p>
        </p:txBody>
      </p:sp>
      <p:pic>
        <p:nvPicPr>
          <p:cNvPr id="51208" name="Picture 8"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79613" y="2349500"/>
            <a:ext cx="355600" cy="1223963"/>
          </a:xfrm>
          <a:prstGeom prst="rect">
            <a:avLst/>
          </a:prstGeom>
          <a:noFill/>
          <a:ln w="9525">
            <a:noFill/>
            <a:miter lim="800000"/>
            <a:headEnd/>
            <a:tailEnd/>
          </a:ln>
        </p:spPr>
      </p:pic>
      <p:pic>
        <p:nvPicPr>
          <p:cNvPr id="51209" name="Picture 9"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00338" y="2997200"/>
            <a:ext cx="355600" cy="1223963"/>
          </a:xfrm>
          <a:prstGeom prst="rect">
            <a:avLst/>
          </a:prstGeom>
          <a:noFill/>
          <a:ln w="9525">
            <a:noFill/>
            <a:miter lim="800000"/>
            <a:headEnd/>
            <a:tailEnd/>
          </a:ln>
        </p:spPr>
      </p:pic>
      <p:pic>
        <p:nvPicPr>
          <p:cNvPr id="51210" name="Picture 10"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52638" y="3429000"/>
            <a:ext cx="355600" cy="1223963"/>
          </a:xfrm>
          <a:prstGeom prst="rect">
            <a:avLst/>
          </a:prstGeom>
          <a:noFill/>
          <a:ln w="9525">
            <a:noFill/>
            <a:miter lim="800000"/>
            <a:headEnd/>
            <a:tailEnd/>
          </a:ln>
        </p:spPr>
      </p:pic>
      <p:pic>
        <p:nvPicPr>
          <p:cNvPr id="51211" name="Picture 11"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25925" y="1497013"/>
            <a:ext cx="355600" cy="1223962"/>
          </a:xfrm>
          <a:prstGeom prst="rect">
            <a:avLst/>
          </a:prstGeom>
          <a:noFill/>
          <a:ln w="9525">
            <a:noFill/>
            <a:miter lim="800000"/>
            <a:headEnd/>
            <a:tailEnd/>
          </a:ln>
        </p:spPr>
      </p:pic>
      <p:pic>
        <p:nvPicPr>
          <p:cNvPr id="51212" name="Picture 12"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588125" y="2492375"/>
            <a:ext cx="355600" cy="1223963"/>
          </a:xfrm>
          <a:prstGeom prst="rect">
            <a:avLst/>
          </a:prstGeom>
          <a:noFill/>
          <a:ln w="9525">
            <a:noFill/>
            <a:miter lim="800000"/>
            <a:headEnd/>
            <a:tailEnd/>
          </a:ln>
        </p:spPr>
      </p:pic>
      <p:pic>
        <p:nvPicPr>
          <p:cNvPr id="51213" name="Picture 13"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868988" y="2852738"/>
            <a:ext cx="355600" cy="1223962"/>
          </a:xfrm>
          <a:prstGeom prst="rect">
            <a:avLst/>
          </a:prstGeom>
          <a:noFill/>
          <a:ln w="9525">
            <a:noFill/>
            <a:miter lim="800000"/>
            <a:headEnd/>
            <a:tailEnd/>
          </a:ln>
        </p:spPr>
      </p:pic>
      <p:pic>
        <p:nvPicPr>
          <p:cNvPr id="51214" name="Picture 14"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11863" y="3573463"/>
            <a:ext cx="355600" cy="1223962"/>
          </a:xfrm>
          <a:prstGeom prst="rect">
            <a:avLst/>
          </a:prstGeom>
          <a:noFill/>
          <a:ln w="9525">
            <a:noFill/>
            <a:miter lim="800000"/>
            <a:headEnd/>
            <a:tailEnd/>
          </a:ln>
        </p:spPr>
      </p:pic>
      <p:pic>
        <p:nvPicPr>
          <p:cNvPr id="51215" name="Picture 15"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43663" y="4437063"/>
            <a:ext cx="355600" cy="1223962"/>
          </a:xfrm>
          <a:prstGeom prst="rect">
            <a:avLst/>
          </a:prstGeom>
          <a:noFill/>
          <a:ln w="9525">
            <a:noFill/>
            <a:miter lim="800000"/>
            <a:headEnd/>
            <a:tailEnd/>
          </a:ln>
        </p:spPr>
      </p:pic>
      <p:pic>
        <p:nvPicPr>
          <p:cNvPr id="51216" name="Picture 16"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024688" y="3573463"/>
            <a:ext cx="355600" cy="1223962"/>
          </a:xfrm>
          <a:prstGeom prst="rect">
            <a:avLst/>
          </a:prstGeom>
          <a:noFill/>
          <a:ln w="9525">
            <a:noFill/>
            <a:miter lim="800000"/>
            <a:headEnd/>
            <a:tailEnd/>
          </a:ln>
        </p:spPr>
      </p:pic>
      <p:pic>
        <p:nvPicPr>
          <p:cNvPr id="51217" name="Picture 17"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95738" y="3573463"/>
            <a:ext cx="355600" cy="1223962"/>
          </a:xfrm>
          <a:prstGeom prst="rect">
            <a:avLst/>
          </a:prstGeom>
          <a:noFill/>
          <a:ln w="9525">
            <a:noFill/>
            <a:miter lim="800000"/>
            <a:headEnd/>
            <a:tailEnd/>
          </a:ln>
        </p:spPr>
      </p:pic>
      <p:pic>
        <p:nvPicPr>
          <p:cNvPr id="51218" name="Picture 18"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35375" y="4365625"/>
            <a:ext cx="355600" cy="1223963"/>
          </a:xfrm>
          <a:prstGeom prst="rect">
            <a:avLst/>
          </a:prstGeom>
          <a:noFill/>
          <a:ln w="9525">
            <a:noFill/>
            <a:miter lim="800000"/>
            <a:headEnd/>
            <a:tailEnd/>
          </a:ln>
        </p:spPr>
      </p:pic>
      <p:pic>
        <p:nvPicPr>
          <p:cNvPr id="51219" name="Picture 19"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68763" y="4940300"/>
            <a:ext cx="355600" cy="1223963"/>
          </a:xfrm>
          <a:prstGeom prst="rect">
            <a:avLst/>
          </a:prstGeom>
          <a:noFill/>
          <a:ln w="9525">
            <a:noFill/>
            <a:miter lim="800000"/>
            <a:headEnd/>
            <a:tailEnd/>
          </a:ln>
        </p:spPr>
      </p:pic>
      <p:pic>
        <p:nvPicPr>
          <p:cNvPr id="51220" name="Picture 20"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43438" y="4797425"/>
            <a:ext cx="355600" cy="12239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a:hlinkClick r:id="" action="ppaction://media"/>
          </p:cNvPr>
          <p:cNvPicPr>
            <a:picLocks noRot="1" noChangeAspect="1"/>
          </p:cNvPicPr>
          <p:nvPr>
            <a:videoFile r:link="rId1"/>
          </p:nvPr>
        </p:nvPicPr>
        <p:blipFill>
          <a:blip r:embed="rId4"/>
          <a:srcRect/>
          <a:stretch>
            <a:fillRect/>
          </a:stretch>
        </p:blipFill>
        <p:spPr bwMode="auto">
          <a:xfrm>
            <a:off x="323850" y="981075"/>
            <a:ext cx="8169275" cy="4608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a:t>
            </a:r>
            <a:r>
              <a:rPr lang="fr-CH" sz="2000" smtClean="0"/>
              <a:t> – Scanner (structure)</a:t>
            </a:r>
          </a:p>
        </p:txBody>
      </p:sp>
      <p:pic>
        <p:nvPicPr>
          <p:cNvPr id="53250" name="Picture 3" descr="Navigationstaste 2"/>
          <p:cNvPicPr>
            <a:picLocks noChangeAspect="1" noChangeArrowheads="1"/>
          </p:cNvPicPr>
          <p:nvPr/>
        </p:nvPicPr>
        <p:blipFill>
          <a:blip r:embed="rId3"/>
          <a:srcRect/>
          <a:stretch>
            <a:fillRect/>
          </a:stretch>
        </p:blipFill>
        <p:spPr bwMode="auto">
          <a:xfrm>
            <a:off x="6049963" y="2205038"/>
            <a:ext cx="1511300" cy="990600"/>
          </a:xfrm>
          <a:prstGeom prst="rect">
            <a:avLst/>
          </a:prstGeom>
          <a:noFill/>
          <a:ln w="9525">
            <a:noFill/>
            <a:miter lim="800000"/>
            <a:headEnd/>
            <a:tailEnd/>
          </a:ln>
        </p:spPr>
      </p:pic>
      <p:sp>
        <p:nvSpPr>
          <p:cNvPr id="53251" name="AutoShape 4"/>
          <p:cNvSpPr>
            <a:spLocks noChangeArrowheads="1"/>
          </p:cNvSpPr>
          <p:nvPr/>
        </p:nvSpPr>
        <p:spPr bwMode="auto">
          <a:xfrm flipH="1" flipV="1">
            <a:off x="7294563" y="2565400"/>
            <a:ext cx="649287" cy="215900"/>
          </a:xfrm>
          <a:prstGeom prst="rightArrow">
            <a:avLst>
              <a:gd name="adj1" fmla="val 50000"/>
              <a:gd name="adj2" fmla="val 75184"/>
            </a:avLst>
          </a:prstGeom>
          <a:solidFill>
            <a:srgbClr val="FFCC00"/>
          </a:solidFill>
          <a:ln w="19050" algn="ctr">
            <a:solidFill>
              <a:schemeClr val="tx1"/>
            </a:solidFill>
            <a:miter lim="800000"/>
            <a:headEnd/>
            <a:tailEnd/>
          </a:ln>
        </p:spPr>
        <p:txBody>
          <a:bodyPr wrap="none" lIns="91431" tIns="45715" rIns="91431" bIns="45715" anchor="ctr"/>
          <a:lstStyle/>
          <a:p>
            <a:endParaRPr lang="fr-FR">
              <a:latin typeface="Calibri" pitchFamily="34" charset="0"/>
            </a:endParaRPr>
          </a:p>
        </p:txBody>
      </p:sp>
      <p:sp>
        <p:nvSpPr>
          <p:cNvPr id="53252" name="Rectangle 5"/>
          <p:cNvSpPr>
            <a:spLocks noChangeArrowheads="1"/>
          </p:cNvSpPr>
          <p:nvPr/>
        </p:nvSpPr>
        <p:spPr bwMode="auto">
          <a:xfrm>
            <a:off x="6286500" y="4984750"/>
            <a:ext cx="1008063" cy="244475"/>
          </a:xfrm>
          <a:prstGeom prst="rect">
            <a:avLst/>
          </a:prstGeom>
          <a:noFill/>
          <a:ln w="9525">
            <a:noFill/>
            <a:miter lim="800000"/>
            <a:headEnd/>
            <a:tailEnd/>
          </a:ln>
        </p:spPr>
        <p:txBody>
          <a:bodyPr lIns="0" tIns="0" rIns="0" bIns="0">
            <a:spAutoFit/>
          </a:bodyPr>
          <a:lstStyle/>
          <a:p>
            <a:pPr algn="ctr"/>
            <a:r>
              <a:rPr lang="fr-CH" sz="1600">
                <a:solidFill>
                  <a:srgbClr val="000000"/>
                </a:solidFill>
                <a:latin typeface="Calibri" pitchFamily="34" charset="0"/>
              </a:rPr>
              <a:t>Entrer</a:t>
            </a:r>
          </a:p>
        </p:txBody>
      </p:sp>
      <p:sp>
        <p:nvSpPr>
          <p:cNvPr id="53253" name="Rectangle 6"/>
          <p:cNvSpPr>
            <a:spLocks noChangeArrowheads="1"/>
          </p:cNvSpPr>
          <p:nvPr/>
        </p:nvSpPr>
        <p:spPr bwMode="auto">
          <a:xfrm>
            <a:off x="6465888" y="3932238"/>
            <a:ext cx="647700" cy="244475"/>
          </a:xfrm>
          <a:prstGeom prst="rect">
            <a:avLst/>
          </a:prstGeom>
          <a:noFill/>
          <a:ln w="9525">
            <a:noFill/>
            <a:miter lim="800000"/>
            <a:headEnd/>
            <a:tailEnd/>
          </a:ln>
        </p:spPr>
        <p:txBody>
          <a:bodyPr lIns="0" tIns="0" rIns="0" bIns="0">
            <a:spAutoFit/>
          </a:bodyPr>
          <a:lstStyle/>
          <a:p>
            <a:pPr algn="ctr"/>
            <a:r>
              <a:rPr lang="fr-CH" sz="1600">
                <a:solidFill>
                  <a:srgbClr val="000000"/>
                </a:solidFill>
                <a:latin typeface="Calibri" pitchFamily="34" charset="0"/>
              </a:rPr>
              <a:t>Scan</a:t>
            </a:r>
          </a:p>
        </p:txBody>
      </p:sp>
      <p:sp>
        <p:nvSpPr>
          <p:cNvPr id="53254" name="Line 7"/>
          <p:cNvSpPr>
            <a:spLocks noChangeShapeType="1"/>
          </p:cNvSpPr>
          <p:nvPr/>
        </p:nvSpPr>
        <p:spPr bwMode="auto">
          <a:xfrm rot="-5400000" flipH="1" flipV="1">
            <a:off x="6573838" y="3616325"/>
            <a:ext cx="431800" cy="0"/>
          </a:xfrm>
          <a:prstGeom prst="line">
            <a:avLst/>
          </a:prstGeom>
          <a:noFill/>
          <a:ln w="50800">
            <a:solidFill>
              <a:schemeClr val="tx1"/>
            </a:solidFill>
            <a:round/>
            <a:headEnd/>
            <a:tailEnd type="triangle" w="med" len="med"/>
          </a:ln>
        </p:spPr>
        <p:txBody>
          <a:bodyPr lIns="91431" tIns="45715" rIns="91431" bIns="45715" anchor="ctr"/>
          <a:lstStyle/>
          <a:p>
            <a:endParaRPr lang="fr-FR"/>
          </a:p>
        </p:txBody>
      </p:sp>
      <p:sp>
        <p:nvSpPr>
          <p:cNvPr id="53255" name="Line 8"/>
          <p:cNvSpPr>
            <a:spLocks noChangeShapeType="1"/>
          </p:cNvSpPr>
          <p:nvPr/>
        </p:nvSpPr>
        <p:spPr bwMode="auto">
          <a:xfrm rot="-5400000" flipH="1" flipV="1">
            <a:off x="6573838" y="4581525"/>
            <a:ext cx="431800" cy="0"/>
          </a:xfrm>
          <a:prstGeom prst="line">
            <a:avLst/>
          </a:prstGeom>
          <a:noFill/>
          <a:ln w="50800">
            <a:solidFill>
              <a:schemeClr val="tx1"/>
            </a:solidFill>
            <a:round/>
            <a:headEnd/>
            <a:tailEnd type="triangle" w="med" len="med"/>
          </a:ln>
        </p:spPr>
        <p:txBody>
          <a:bodyPr lIns="91431" tIns="45715" rIns="91431" bIns="45715" anchor="ctr"/>
          <a:lstStyle/>
          <a:p>
            <a:endParaRPr lang="fr-FR"/>
          </a:p>
        </p:txBody>
      </p:sp>
      <p:grpSp>
        <p:nvGrpSpPr>
          <p:cNvPr id="53256" name="Group 9"/>
          <p:cNvGrpSpPr>
            <a:grpSpLocks/>
          </p:cNvGrpSpPr>
          <p:nvPr/>
        </p:nvGrpSpPr>
        <p:grpSpPr bwMode="auto">
          <a:xfrm>
            <a:off x="1476375" y="1557338"/>
            <a:ext cx="3513138" cy="4679950"/>
            <a:chOff x="3207" y="845"/>
            <a:chExt cx="2213" cy="2948"/>
          </a:xfrm>
        </p:grpSpPr>
        <p:pic>
          <p:nvPicPr>
            <p:cNvPr id="53259" name="Picture 10" descr="Display Systembetrieb TPH700"/>
            <p:cNvPicPr>
              <a:picLocks noChangeAspect="1" noChangeArrowheads="1"/>
            </p:cNvPicPr>
            <p:nvPr/>
          </p:nvPicPr>
          <p:blipFill>
            <a:blip r:embed="rId4"/>
            <a:srcRect/>
            <a:stretch>
              <a:fillRect/>
            </a:stretch>
          </p:blipFill>
          <p:spPr bwMode="auto">
            <a:xfrm>
              <a:off x="3207" y="845"/>
              <a:ext cx="2213" cy="2948"/>
            </a:xfrm>
            <a:prstGeom prst="rect">
              <a:avLst/>
            </a:prstGeom>
            <a:noFill/>
            <a:ln w="9525">
              <a:noFill/>
              <a:miter lim="800000"/>
              <a:headEnd/>
              <a:tailEnd/>
            </a:ln>
          </p:spPr>
        </p:pic>
        <p:sp>
          <p:nvSpPr>
            <p:cNvPr id="53260" name="Text Box 11"/>
            <p:cNvSpPr txBox="1">
              <a:spLocks noChangeArrowheads="1"/>
            </p:cNvSpPr>
            <p:nvPr/>
          </p:nvSpPr>
          <p:spPr bwMode="auto">
            <a:xfrm>
              <a:off x="3252" y="1162"/>
              <a:ext cx="2131" cy="1542"/>
            </a:xfrm>
            <a:prstGeom prst="rect">
              <a:avLst/>
            </a:prstGeom>
            <a:solidFill>
              <a:schemeClr val="bg1"/>
            </a:solidFill>
            <a:ln w="12700" algn="ctr">
              <a:noFill/>
              <a:miter lim="800000"/>
              <a:headEnd/>
              <a:tailEnd/>
            </a:ln>
          </p:spPr>
          <p:txBody>
            <a:bodyPr lIns="91431" tIns="45715" rIns="91431" bIns="45715"/>
            <a:lstStyle/>
            <a:p>
              <a:pPr marL="358775" indent="-358775">
                <a:spcBef>
                  <a:spcPct val="50000"/>
                </a:spcBef>
                <a:tabLst>
                  <a:tab pos="358775" algn="l"/>
                </a:tabLst>
              </a:pPr>
              <a:endParaRPr lang="fr-CH" sz="2000">
                <a:latin typeface="Antique Olive"/>
              </a:endParaRPr>
            </a:p>
            <a:p>
              <a:pPr marL="358775" indent="-358775" algn="ctr">
                <a:spcBef>
                  <a:spcPct val="50000"/>
                </a:spcBef>
                <a:tabLst>
                  <a:tab pos="358775" algn="l"/>
                </a:tabLst>
              </a:pPr>
              <a:r>
                <a:rPr lang="fr-CH"/>
                <a:t>G550 SP FW K</a:t>
              </a:r>
            </a:p>
          </p:txBody>
        </p:sp>
        <p:sp>
          <p:nvSpPr>
            <p:cNvPr id="53261" name="Text Box 12"/>
            <p:cNvSpPr txBox="1">
              <a:spLocks noChangeArrowheads="1"/>
            </p:cNvSpPr>
            <p:nvPr/>
          </p:nvSpPr>
          <p:spPr bwMode="auto">
            <a:xfrm>
              <a:off x="3368"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Menu</a:t>
              </a:r>
            </a:p>
          </p:txBody>
        </p:sp>
        <p:sp>
          <p:nvSpPr>
            <p:cNvPr id="53262" name="Text Box 13"/>
            <p:cNvSpPr txBox="1">
              <a:spLocks noChangeArrowheads="1"/>
            </p:cNvSpPr>
            <p:nvPr/>
          </p:nvSpPr>
          <p:spPr bwMode="auto">
            <a:xfrm>
              <a:off x="4677"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Abc</a:t>
              </a:r>
            </a:p>
          </p:txBody>
        </p:sp>
      </p:grpSp>
      <p:sp>
        <p:nvSpPr>
          <p:cNvPr id="53257" name="Line 14"/>
          <p:cNvSpPr>
            <a:spLocks noChangeShapeType="1"/>
          </p:cNvSpPr>
          <p:nvPr/>
        </p:nvSpPr>
        <p:spPr bwMode="auto">
          <a:xfrm>
            <a:off x="5294313" y="2708275"/>
            <a:ext cx="431800" cy="0"/>
          </a:xfrm>
          <a:prstGeom prst="line">
            <a:avLst/>
          </a:prstGeom>
          <a:noFill/>
          <a:ln w="50800">
            <a:solidFill>
              <a:schemeClr val="tx1"/>
            </a:solidFill>
            <a:round/>
            <a:headEnd/>
            <a:tailEnd type="triangle" w="med" len="med"/>
          </a:ln>
        </p:spPr>
        <p:txBody>
          <a:bodyPr lIns="91431" tIns="45715" rIns="91431" bIns="45715" anchor="ctr"/>
          <a:lstStyle/>
          <a:p>
            <a:endParaRPr lang="fr-FR"/>
          </a:p>
        </p:txBody>
      </p:sp>
      <p:sp>
        <p:nvSpPr>
          <p:cNvPr id="15" name="Rectangle 14"/>
          <p:cNvSpPr/>
          <p:nvPr/>
        </p:nvSpPr>
        <p:spPr>
          <a:xfrm>
            <a:off x="1908175" y="4473575"/>
            <a:ext cx="604838" cy="67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a:t>
            </a:r>
            <a:r>
              <a:rPr lang="fr-CH" sz="2000" smtClean="0"/>
              <a:t> – Scanner (structure)</a:t>
            </a:r>
          </a:p>
        </p:txBody>
      </p:sp>
      <p:grpSp>
        <p:nvGrpSpPr>
          <p:cNvPr id="55298" name="Group 18"/>
          <p:cNvGrpSpPr>
            <a:grpSpLocks/>
          </p:cNvGrpSpPr>
          <p:nvPr/>
        </p:nvGrpSpPr>
        <p:grpSpPr bwMode="auto">
          <a:xfrm>
            <a:off x="1116013" y="1557338"/>
            <a:ext cx="3513137" cy="4679950"/>
            <a:chOff x="793" y="845"/>
            <a:chExt cx="2213" cy="2948"/>
          </a:xfrm>
        </p:grpSpPr>
        <p:pic>
          <p:nvPicPr>
            <p:cNvPr id="55305" name="Picture 10" descr="Display leer TPH700"/>
            <p:cNvPicPr>
              <a:picLocks noChangeAspect="1" noChangeArrowheads="1"/>
            </p:cNvPicPr>
            <p:nvPr/>
          </p:nvPicPr>
          <p:blipFill>
            <a:blip r:embed="rId3"/>
            <a:srcRect/>
            <a:stretch>
              <a:fillRect/>
            </a:stretch>
          </p:blipFill>
          <p:spPr bwMode="auto">
            <a:xfrm>
              <a:off x="793" y="845"/>
              <a:ext cx="2213" cy="2948"/>
            </a:xfrm>
            <a:prstGeom prst="rect">
              <a:avLst/>
            </a:prstGeom>
            <a:noFill/>
            <a:ln w="9525">
              <a:noFill/>
              <a:miter lim="800000"/>
              <a:headEnd/>
              <a:tailEnd/>
            </a:ln>
          </p:spPr>
        </p:pic>
        <p:sp>
          <p:nvSpPr>
            <p:cNvPr id="55306" name="Text Box 11"/>
            <p:cNvSpPr txBox="1">
              <a:spLocks noChangeArrowheads="1"/>
            </p:cNvSpPr>
            <p:nvPr/>
          </p:nvSpPr>
          <p:spPr bwMode="auto">
            <a:xfrm>
              <a:off x="838" y="1162"/>
              <a:ext cx="2131" cy="2041"/>
            </a:xfrm>
            <a:prstGeom prst="rect">
              <a:avLst/>
            </a:prstGeom>
            <a:solidFill>
              <a:schemeClr val="bg1"/>
            </a:solidFill>
            <a:ln w="12700" algn="ctr">
              <a:noFill/>
              <a:miter lim="800000"/>
              <a:headEnd/>
              <a:tailEnd/>
            </a:ln>
          </p:spPr>
          <p:txBody>
            <a:bodyPr lIns="91431" tIns="45715" rIns="91431" bIns="45715"/>
            <a:lstStyle/>
            <a:p>
              <a:pPr marL="358775" indent="-358775">
                <a:spcBef>
                  <a:spcPct val="50000"/>
                </a:spcBef>
                <a:tabLst>
                  <a:tab pos="358775" algn="l"/>
                  <a:tab pos="1077913" algn="l"/>
                </a:tabLst>
              </a:pPr>
              <a:r>
                <a:rPr lang="fr-CH" sz="2000">
                  <a:latin typeface="Antique Olive"/>
                </a:rPr>
                <a:t>Scan de:</a:t>
              </a:r>
            </a:p>
            <a:p>
              <a:pPr marL="358775" indent="-358775">
                <a:spcBef>
                  <a:spcPct val="50000"/>
                </a:spcBef>
                <a:tabLst>
                  <a:tab pos="358775" algn="l"/>
                  <a:tab pos="1077913" algn="l"/>
                </a:tabLst>
              </a:pPr>
              <a:endParaRPr lang="fr-CH" sz="2000">
                <a:latin typeface="Antique Olive"/>
              </a:endParaRPr>
            </a:p>
            <a:p>
              <a:pPr marL="358775" indent="-358775">
                <a:spcBef>
                  <a:spcPct val="50000"/>
                </a:spcBef>
                <a:tabLst>
                  <a:tab pos="358775" algn="l"/>
                  <a:tab pos="1077913" algn="l"/>
                </a:tabLst>
              </a:pPr>
              <a:endParaRPr lang="fr-CH" sz="2000">
                <a:latin typeface="Antique Olive"/>
              </a:endParaRPr>
            </a:p>
            <a:p>
              <a:pPr marL="358775" indent="-358775">
                <a:spcBef>
                  <a:spcPct val="50000"/>
                </a:spcBef>
                <a:tabLst>
                  <a:tab pos="358775" algn="l"/>
                  <a:tab pos="1077913" algn="l"/>
                </a:tabLst>
              </a:pPr>
              <a:r>
                <a:rPr lang="fr-CH" sz="2800" b="1">
                  <a:latin typeface="Antique Olive"/>
                </a:rPr>
                <a:t>Grp</a:t>
              </a:r>
            </a:p>
          </p:txBody>
        </p:sp>
        <p:sp>
          <p:nvSpPr>
            <p:cNvPr id="55307" name="Text Box 12"/>
            <p:cNvSpPr txBox="1">
              <a:spLocks noChangeArrowheads="1"/>
            </p:cNvSpPr>
            <p:nvPr/>
          </p:nvSpPr>
          <p:spPr bwMode="auto">
            <a:xfrm>
              <a:off x="954"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Retour</a:t>
              </a:r>
            </a:p>
          </p:txBody>
        </p:sp>
        <p:sp>
          <p:nvSpPr>
            <p:cNvPr id="55308" name="Text Box 13"/>
            <p:cNvSpPr txBox="1">
              <a:spLocks noChangeArrowheads="1"/>
            </p:cNvSpPr>
            <p:nvPr/>
          </p:nvSpPr>
          <p:spPr bwMode="auto">
            <a:xfrm>
              <a:off x="832" y="913"/>
              <a:ext cx="2147" cy="181"/>
            </a:xfrm>
            <a:prstGeom prst="rect">
              <a:avLst/>
            </a:prstGeom>
            <a:solidFill>
              <a:schemeClr val="bg1"/>
            </a:solidFill>
            <a:ln w="12700" algn="ctr">
              <a:noFill/>
              <a:miter lim="800000"/>
              <a:headEnd/>
              <a:tailEnd/>
            </a:ln>
          </p:spPr>
          <p:txBody>
            <a:bodyPr lIns="72000" tIns="0" rIns="0" bIns="0"/>
            <a:lstStyle/>
            <a:p>
              <a:r>
                <a:rPr lang="fr-CH" sz="2000">
                  <a:latin typeface="Calibri" pitchFamily="34" charset="0"/>
                </a:rPr>
                <a:t>Scan</a:t>
              </a:r>
            </a:p>
          </p:txBody>
        </p:sp>
        <p:sp>
          <p:nvSpPr>
            <p:cNvPr id="55309" name="Text Box 14"/>
            <p:cNvSpPr txBox="1">
              <a:spLocks noChangeArrowheads="1"/>
            </p:cNvSpPr>
            <p:nvPr/>
          </p:nvSpPr>
          <p:spPr bwMode="auto">
            <a:xfrm>
              <a:off x="2263"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Abc</a:t>
              </a:r>
            </a:p>
          </p:txBody>
        </p:sp>
        <p:sp>
          <p:nvSpPr>
            <p:cNvPr id="55310" name="Line 15"/>
            <p:cNvSpPr>
              <a:spLocks noChangeShapeType="1"/>
            </p:cNvSpPr>
            <p:nvPr/>
          </p:nvSpPr>
          <p:spPr bwMode="auto">
            <a:xfrm>
              <a:off x="1474" y="2069"/>
              <a:ext cx="0" cy="318"/>
            </a:xfrm>
            <a:prstGeom prst="line">
              <a:avLst/>
            </a:prstGeom>
            <a:noFill/>
            <a:ln w="12700">
              <a:solidFill>
                <a:schemeClr val="tx1"/>
              </a:solidFill>
              <a:round/>
              <a:headEnd/>
              <a:tailEnd/>
            </a:ln>
          </p:spPr>
          <p:txBody>
            <a:bodyPr lIns="91431" tIns="45715" rIns="91431" bIns="45715" anchor="ctr"/>
            <a:lstStyle/>
            <a:p>
              <a:endParaRPr lang="fr-FR"/>
            </a:p>
          </p:txBody>
        </p:sp>
      </p:grpSp>
      <p:sp>
        <p:nvSpPr>
          <p:cNvPr id="55299" name="Rectangle 5"/>
          <p:cNvSpPr>
            <a:spLocks noChangeArrowheads="1"/>
          </p:cNvSpPr>
          <p:nvPr/>
        </p:nvSpPr>
        <p:spPr bwMode="auto">
          <a:xfrm>
            <a:off x="4787900" y="1844675"/>
            <a:ext cx="3887788" cy="738188"/>
          </a:xfrm>
          <a:prstGeom prst="rect">
            <a:avLst/>
          </a:prstGeom>
          <a:noFill/>
          <a:ln w="9525">
            <a:noFill/>
            <a:miter lim="800000"/>
            <a:headEnd/>
            <a:tailEnd/>
          </a:ln>
        </p:spPr>
        <p:txBody>
          <a:bodyPr lIns="0" tIns="0" rIns="0" bIns="0">
            <a:spAutoFit/>
          </a:bodyPr>
          <a:lstStyle/>
          <a:p>
            <a:pPr marL="342900" indent="-342900"/>
            <a:r>
              <a:rPr lang="fr-CH" sz="1600">
                <a:solidFill>
                  <a:srgbClr val="000000"/>
                </a:solidFill>
                <a:latin typeface="Calibri" pitchFamily="34" charset="0"/>
              </a:rPr>
              <a:t>Groupe</a:t>
            </a:r>
          </a:p>
          <a:p>
            <a:pPr marL="342900" indent="-342900"/>
            <a:r>
              <a:rPr lang="fr-CH" sz="1600">
                <a:solidFill>
                  <a:srgbClr val="000000"/>
                </a:solidFill>
                <a:latin typeface="Calibri" pitchFamily="34" charset="0"/>
              </a:rPr>
              <a:t>(entrer le </a:t>
            </a:r>
            <a:r>
              <a:rPr lang="fr-CH" sz="1600">
                <a:solidFill>
                  <a:schemeClr val="tx2"/>
                </a:solidFill>
                <a:latin typeface="Calibri" pitchFamily="34" charset="0"/>
              </a:rPr>
              <a:t>n° du groupe à l’aide du clavier ou de la touche « Abc »</a:t>
            </a:r>
            <a:r>
              <a:rPr lang="fr-CH" sz="1600">
                <a:solidFill>
                  <a:srgbClr val="000000"/>
                </a:solidFill>
                <a:latin typeface="Calibri" pitchFamily="34" charset="0"/>
              </a:rPr>
              <a:t>)</a:t>
            </a:r>
          </a:p>
        </p:txBody>
      </p:sp>
      <p:pic>
        <p:nvPicPr>
          <p:cNvPr id="55300" name="Picture 3" descr="Navigationstaste 2"/>
          <p:cNvPicPr>
            <a:picLocks noChangeAspect="1" noChangeArrowheads="1"/>
          </p:cNvPicPr>
          <p:nvPr/>
        </p:nvPicPr>
        <p:blipFill>
          <a:blip r:embed="rId4"/>
          <a:srcRect/>
          <a:stretch>
            <a:fillRect/>
          </a:stretch>
        </p:blipFill>
        <p:spPr bwMode="auto">
          <a:xfrm>
            <a:off x="5689600" y="3284538"/>
            <a:ext cx="1511300" cy="990600"/>
          </a:xfrm>
          <a:prstGeom prst="rect">
            <a:avLst/>
          </a:prstGeom>
          <a:noFill/>
          <a:ln w="9525">
            <a:noFill/>
            <a:miter lim="800000"/>
            <a:headEnd/>
            <a:tailEnd/>
          </a:ln>
        </p:spPr>
      </p:pic>
      <p:sp>
        <p:nvSpPr>
          <p:cNvPr id="55301" name="AutoShape 4"/>
          <p:cNvSpPr>
            <a:spLocks noChangeArrowheads="1"/>
          </p:cNvSpPr>
          <p:nvPr/>
        </p:nvSpPr>
        <p:spPr bwMode="auto">
          <a:xfrm rot="-5400000">
            <a:off x="6107906" y="4242594"/>
            <a:ext cx="649288" cy="215900"/>
          </a:xfrm>
          <a:prstGeom prst="rightArrow">
            <a:avLst>
              <a:gd name="adj1" fmla="val 50000"/>
              <a:gd name="adj2" fmla="val 75184"/>
            </a:avLst>
          </a:prstGeom>
          <a:solidFill>
            <a:srgbClr val="FFCC00"/>
          </a:solidFill>
          <a:ln w="19050" algn="ctr">
            <a:solidFill>
              <a:schemeClr val="tx1"/>
            </a:solidFill>
            <a:miter lim="800000"/>
            <a:headEnd/>
            <a:tailEnd/>
          </a:ln>
        </p:spPr>
        <p:txBody>
          <a:bodyPr wrap="none" lIns="91431" tIns="45715" rIns="91431" bIns="45715" anchor="ctr"/>
          <a:lstStyle/>
          <a:p>
            <a:endParaRPr lang="fr-FR">
              <a:latin typeface="Calibri" pitchFamily="34" charset="0"/>
            </a:endParaRPr>
          </a:p>
        </p:txBody>
      </p:sp>
      <p:sp>
        <p:nvSpPr>
          <p:cNvPr id="55302" name="Line 6"/>
          <p:cNvSpPr>
            <a:spLocks noChangeShapeType="1"/>
          </p:cNvSpPr>
          <p:nvPr/>
        </p:nvSpPr>
        <p:spPr bwMode="auto">
          <a:xfrm rot="-5400000" flipH="1" flipV="1">
            <a:off x="6213475" y="2925763"/>
            <a:ext cx="431800" cy="0"/>
          </a:xfrm>
          <a:prstGeom prst="line">
            <a:avLst/>
          </a:prstGeom>
          <a:noFill/>
          <a:ln w="50800">
            <a:solidFill>
              <a:schemeClr val="tx1"/>
            </a:solidFill>
            <a:round/>
            <a:headEnd/>
            <a:tailEnd type="triangle" w="med" len="med"/>
          </a:ln>
        </p:spPr>
        <p:txBody>
          <a:bodyPr lIns="91431" tIns="45715" rIns="91431" bIns="45715" anchor="ctr"/>
          <a:lstStyle/>
          <a:p>
            <a:endParaRPr lang="fr-FR"/>
          </a:p>
        </p:txBody>
      </p:sp>
      <p:sp>
        <p:nvSpPr>
          <p:cNvPr id="55303" name="Rectangle 8"/>
          <p:cNvSpPr>
            <a:spLocks noChangeArrowheads="1"/>
          </p:cNvSpPr>
          <p:nvPr/>
        </p:nvSpPr>
        <p:spPr bwMode="auto">
          <a:xfrm>
            <a:off x="6588125" y="4278313"/>
            <a:ext cx="2305050" cy="492125"/>
          </a:xfrm>
          <a:prstGeom prst="rect">
            <a:avLst/>
          </a:prstGeom>
          <a:noFill/>
          <a:ln w="9525">
            <a:noFill/>
            <a:miter lim="800000"/>
            <a:headEnd/>
            <a:tailEnd/>
          </a:ln>
        </p:spPr>
        <p:txBody>
          <a:bodyPr lIns="0" tIns="0" rIns="0" bIns="0">
            <a:spAutoFit/>
          </a:bodyPr>
          <a:lstStyle/>
          <a:p>
            <a:r>
              <a:rPr lang="fr-CH" sz="1600">
                <a:solidFill>
                  <a:srgbClr val="000000"/>
                </a:solidFill>
                <a:latin typeface="Calibri" pitchFamily="34" charset="0"/>
              </a:rPr>
              <a:t>Groupe suivant etc.</a:t>
            </a:r>
            <a:br>
              <a:rPr lang="fr-CH" sz="1600">
                <a:solidFill>
                  <a:srgbClr val="000000"/>
                </a:solidFill>
                <a:latin typeface="Calibri" pitchFamily="34" charset="0"/>
              </a:rPr>
            </a:br>
            <a:r>
              <a:rPr lang="fr-CH" sz="1600">
                <a:solidFill>
                  <a:srgbClr val="000000"/>
                </a:solidFill>
                <a:latin typeface="Calibri" pitchFamily="34" charset="0"/>
              </a:rPr>
              <a:t>(max 6 enregistrements)</a:t>
            </a:r>
          </a:p>
        </p:txBody>
      </p:sp>
      <p:pic>
        <p:nvPicPr>
          <p:cNvPr id="55304" name="Grafik 10" descr="Symbol Shortcut Auswahl.PNG"/>
          <p:cNvPicPr>
            <a:picLocks noChangeAspect="1"/>
          </p:cNvPicPr>
          <p:nvPr/>
        </p:nvPicPr>
        <p:blipFill>
          <a:blip r:embed="rId5"/>
          <a:srcRect/>
          <a:stretch>
            <a:fillRect/>
          </a:stretch>
        </p:blipFill>
        <p:spPr bwMode="auto">
          <a:xfrm>
            <a:off x="2720975" y="5362575"/>
            <a:ext cx="222250" cy="2397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Group 2"/>
          <p:cNvGrpSpPr>
            <a:grpSpLocks/>
          </p:cNvGrpSpPr>
          <p:nvPr/>
        </p:nvGrpSpPr>
        <p:grpSpPr bwMode="auto">
          <a:xfrm>
            <a:off x="1258888" y="1557338"/>
            <a:ext cx="3513137" cy="4679950"/>
            <a:chOff x="3207" y="845"/>
            <a:chExt cx="2213" cy="2948"/>
          </a:xfrm>
        </p:grpSpPr>
        <p:pic>
          <p:nvPicPr>
            <p:cNvPr id="57350" name="Picture 3" descr="Display Systembetrieb TPH700"/>
            <p:cNvPicPr>
              <a:picLocks noChangeAspect="1" noChangeArrowheads="1"/>
            </p:cNvPicPr>
            <p:nvPr/>
          </p:nvPicPr>
          <p:blipFill>
            <a:blip r:embed="rId3"/>
            <a:srcRect/>
            <a:stretch>
              <a:fillRect/>
            </a:stretch>
          </p:blipFill>
          <p:spPr bwMode="auto">
            <a:xfrm>
              <a:off x="3207" y="845"/>
              <a:ext cx="2213" cy="2948"/>
            </a:xfrm>
            <a:prstGeom prst="rect">
              <a:avLst/>
            </a:prstGeom>
            <a:noFill/>
            <a:ln w="9525">
              <a:noFill/>
              <a:miter lim="800000"/>
              <a:headEnd/>
              <a:tailEnd/>
            </a:ln>
          </p:spPr>
        </p:pic>
        <p:sp>
          <p:nvSpPr>
            <p:cNvPr id="57351" name="Text Box 4"/>
            <p:cNvSpPr txBox="1">
              <a:spLocks noChangeArrowheads="1"/>
            </p:cNvSpPr>
            <p:nvPr/>
          </p:nvSpPr>
          <p:spPr bwMode="auto">
            <a:xfrm>
              <a:off x="3252" y="1162"/>
              <a:ext cx="2131" cy="1542"/>
            </a:xfrm>
            <a:prstGeom prst="rect">
              <a:avLst/>
            </a:prstGeom>
            <a:solidFill>
              <a:schemeClr val="bg1"/>
            </a:solidFill>
            <a:ln w="12700" algn="ctr">
              <a:noFill/>
              <a:miter lim="800000"/>
              <a:headEnd/>
              <a:tailEnd/>
            </a:ln>
          </p:spPr>
          <p:txBody>
            <a:bodyPr lIns="91431" tIns="45715" rIns="91431" bIns="45715"/>
            <a:lstStyle/>
            <a:p>
              <a:pPr marL="358775" indent="-358775">
                <a:spcBef>
                  <a:spcPct val="50000"/>
                </a:spcBef>
                <a:tabLst>
                  <a:tab pos="358775" algn="l"/>
                </a:tabLst>
              </a:pPr>
              <a:endParaRPr lang="fr-CH" sz="2000">
                <a:latin typeface="Antique Olive"/>
              </a:endParaRPr>
            </a:p>
            <a:p>
              <a:pPr marL="358775" indent="-358775" algn="ctr">
                <a:spcBef>
                  <a:spcPct val="50000"/>
                </a:spcBef>
                <a:tabLst>
                  <a:tab pos="358775" algn="l"/>
                </a:tabLst>
              </a:pPr>
              <a:r>
                <a:rPr lang="fr-CH"/>
                <a:t>G550 SP FW K</a:t>
              </a:r>
              <a:endParaRPr lang="fr-CH" sz="2000">
                <a:latin typeface="Antique Olive"/>
              </a:endParaRPr>
            </a:p>
            <a:p>
              <a:pPr marL="358775" indent="-358775" algn="ctr">
                <a:spcBef>
                  <a:spcPct val="50000"/>
                </a:spcBef>
                <a:tabLst>
                  <a:tab pos="358775" algn="l"/>
                </a:tabLst>
              </a:pPr>
              <a:r>
                <a:rPr lang="fr-CH" sz="2000">
                  <a:latin typeface="Antique Olive"/>
                </a:rPr>
                <a:t>Scan</a:t>
              </a:r>
            </a:p>
          </p:txBody>
        </p:sp>
        <p:sp>
          <p:nvSpPr>
            <p:cNvPr id="57352" name="Text Box 5"/>
            <p:cNvSpPr txBox="1">
              <a:spLocks noChangeArrowheads="1"/>
            </p:cNvSpPr>
            <p:nvPr/>
          </p:nvSpPr>
          <p:spPr bwMode="auto">
            <a:xfrm>
              <a:off x="3368"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Menu</a:t>
              </a:r>
            </a:p>
          </p:txBody>
        </p:sp>
        <p:sp>
          <p:nvSpPr>
            <p:cNvPr id="57353" name="Text Box 6"/>
            <p:cNvSpPr txBox="1">
              <a:spLocks noChangeArrowheads="1"/>
            </p:cNvSpPr>
            <p:nvPr/>
          </p:nvSpPr>
          <p:spPr bwMode="auto">
            <a:xfrm>
              <a:off x="4677" y="3227"/>
              <a:ext cx="567" cy="141"/>
            </a:xfrm>
            <a:prstGeom prst="rect">
              <a:avLst/>
            </a:prstGeom>
            <a:solidFill>
              <a:schemeClr val="bg1"/>
            </a:solidFill>
            <a:ln w="12700" algn="ctr">
              <a:noFill/>
              <a:miter lim="800000"/>
              <a:headEnd/>
              <a:tailEnd/>
            </a:ln>
          </p:spPr>
          <p:txBody>
            <a:bodyPr lIns="0" tIns="0" rIns="0" bIns="0"/>
            <a:lstStyle/>
            <a:p>
              <a:r>
                <a:rPr lang="fr-CH" b="1">
                  <a:latin typeface="Calibri" pitchFamily="34" charset="0"/>
                </a:rPr>
                <a:t>&gt; &gt;</a:t>
              </a:r>
            </a:p>
          </p:txBody>
        </p:sp>
      </p:grpSp>
      <p:sp>
        <p:nvSpPr>
          <p:cNvPr id="57346" name="Rectangle 7"/>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a:t>
            </a:r>
            <a:r>
              <a:rPr lang="fr-CH" sz="2000" smtClean="0"/>
              <a:t> – Scanner</a:t>
            </a:r>
          </a:p>
        </p:txBody>
      </p:sp>
      <p:sp>
        <p:nvSpPr>
          <p:cNvPr id="57347" name="Rectangle 8"/>
          <p:cNvSpPr>
            <a:spLocks noChangeArrowheads="1"/>
          </p:cNvSpPr>
          <p:nvPr/>
        </p:nvSpPr>
        <p:spPr bwMode="auto">
          <a:xfrm>
            <a:off x="5940425" y="4984750"/>
            <a:ext cx="2663825" cy="488950"/>
          </a:xfrm>
          <a:prstGeom prst="rect">
            <a:avLst/>
          </a:prstGeom>
          <a:noFill/>
          <a:ln w="9525">
            <a:noFill/>
            <a:miter lim="800000"/>
            <a:headEnd/>
            <a:tailEnd/>
          </a:ln>
        </p:spPr>
        <p:txBody>
          <a:bodyPr lIns="0" tIns="0" rIns="0" bIns="0">
            <a:spAutoFit/>
          </a:bodyPr>
          <a:lstStyle/>
          <a:p>
            <a:r>
              <a:rPr lang="fr-CH" sz="1600">
                <a:solidFill>
                  <a:srgbClr val="000000"/>
                </a:solidFill>
                <a:latin typeface="Calibri" pitchFamily="34" charset="0"/>
              </a:rPr>
              <a:t>Interrogation des groupe et fixation du groupe prioritaire</a:t>
            </a:r>
          </a:p>
        </p:txBody>
      </p:sp>
      <p:sp>
        <p:nvSpPr>
          <p:cNvPr id="57348" name="Line 9"/>
          <p:cNvSpPr>
            <a:spLocks noChangeShapeType="1"/>
          </p:cNvSpPr>
          <p:nvPr/>
        </p:nvSpPr>
        <p:spPr bwMode="auto">
          <a:xfrm flipH="1">
            <a:off x="4356100" y="5229225"/>
            <a:ext cx="1439863" cy="215900"/>
          </a:xfrm>
          <a:prstGeom prst="line">
            <a:avLst/>
          </a:prstGeom>
          <a:noFill/>
          <a:ln w="50800">
            <a:solidFill>
              <a:srgbClr val="FF0000"/>
            </a:solidFill>
            <a:round/>
            <a:headEnd/>
            <a:tailEnd type="triangle" w="med" len="med"/>
          </a:ln>
        </p:spPr>
        <p:txBody>
          <a:bodyPr lIns="91431" tIns="45715" rIns="91431" bIns="45715" anchor="ctr"/>
          <a:lstStyle/>
          <a:p>
            <a:endParaRPr lang="fr-FR"/>
          </a:p>
        </p:txBody>
      </p:sp>
      <p:sp>
        <p:nvSpPr>
          <p:cNvPr id="10" name="Rectangle 9"/>
          <p:cNvSpPr/>
          <p:nvPr/>
        </p:nvSpPr>
        <p:spPr>
          <a:xfrm>
            <a:off x="1662113" y="4508500"/>
            <a:ext cx="604837" cy="67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Mise en pratique</a:t>
            </a:r>
            <a:endParaRPr lang="de-CH" smtClean="0"/>
          </a:p>
        </p:txBody>
      </p:sp>
      <p:graphicFrame>
        <p:nvGraphicFramePr>
          <p:cNvPr id="5172" name="Object 52"/>
          <p:cNvGraphicFramePr>
            <a:graphicFrameLocks noChangeAspect="1"/>
          </p:cNvGraphicFramePr>
          <p:nvPr/>
        </p:nvGraphicFramePr>
        <p:xfrm>
          <a:off x="2627313" y="981075"/>
          <a:ext cx="3816350" cy="5256213"/>
        </p:xfrm>
        <a:graphic>
          <a:graphicData uri="http://schemas.openxmlformats.org/presentationml/2006/ole">
            <mc:AlternateContent xmlns:mc="http://schemas.openxmlformats.org/markup-compatibility/2006">
              <mc:Choice xmlns:v="urn:schemas-microsoft-com:vml" Requires="v">
                <p:oleObj spid="_x0000_s5173" name="Photo Editor Photo" r:id="rId4" imgW="6066667" imgH="8352381" progId="">
                  <p:embed/>
                </p:oleObj>
              </mc:Choice>
              <mc:Fallback>
                <p:oleObj name="Photo Editor Photo" r:id="rId4" imgW="6066667" imgH="8352381" progId="">
                  <p:embed/>
                  <p:pic>
                    <p:nvPicPr>
                      <p:cNvPr id="0" name="Picture 52"/>
                      <p:cNvPicPr>
                        <a:picLocks noChangeAspect="1" noChangeArrowheads="1"/>
                      </p:cNvPicPr>
                      <p:nvPr/>
                    </p:nvPicPr>
                    <p:blipFill>
                      <a:blip r:embed="rId5">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2627313" y="981075"/>
                        <a:ext cx="381635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8" name="AutoShape 23"/>
          <p:cNvSpPr>
            <a:spLocks noChangeArrowheads="1"/>
          </p:cNvSpPr>
          <p:nvPr/>
        </p:nvSpPr>
        <p:spPr bwMode="auto">
          <a:xfrm>
            <a:off x="2124075" y="3357563"/>
            <a:ext cx="927100" cy="381000"/>
          </a:xfrm>
          <a:prstGeom prst="rightArrow">
            <a:avLst>
              <a:gd name="adj1" fmla="val 50000"/>
              <a:gd name="adj2" fmla="val 49973"/>
            </a:avLst>
          </a:prstGeom>
          <a:solidFill>
            <a:srgbClr val="FF0000"/>
          </a:solidFill>
          <a:ln w="12700">
            <a:solidFill>
              <a:schemeClr val="tx1"/>
            </a:solidFill>
            <a:miter lim="800000"/>
            <a:headEnd/>
            <a:tailEnd/>
          </a:ln>
        </p:spPr>
        <p:txBody>
          <a:bodyPr wrap="none" anchor="ctr"/>
          <a:lstStyle/>
          <a:p>
            <a:endParaRPr lang="fr-FR">
              <a:latin typeface="Calibri" pitchFamily="34" charset="0"/>
            </a:endParaRPr>
          </a:p>
        </p:txBody>
      </p:sp>
      <p:sp>
        <p:nvSpPr>
          <p:cNvPr id="6199" name="Rectangle 24"/>
          <p:cNvSpPr>
            <a:spLocks noChangeArrowheads="1"/>
          </p:cNvSpPr>
          <p:nvPr/>
        </p:nvSpPr>
        <p:spPr bwMode="auto">
          <a:xfrm>
            <a:off x="957263" y="1917700"/>
            <a:ext cx="725487" cy="214313"/>
          </a:xfrm>
          <a:prstGeom prst="rect">
            <a:avLst/>
          </a:prstGeom>
          <a:noFill/>
          <a:ln w="9525">
            <a:noFill/>
            <a:miter lim="800000"/>
            <a:headEnd/>
            <a:tailEnd/>
          </a:ln>
        </p:spPr>
        <p:txBody>
          <a:bodyPr wrap="none" lIns="0" tIns="0" rIns="0" bIns="0">
            <a:spAutoFit/>
          </a:bodyPr>
          <a:lstStyle/>
          <a:p>
            <a:r>
              <a:rPr lang="fr-CH" sz="1400">
                <a:latin typeface="Calibri" pitchFamily="34" charset="0"/>
              </a:rPr>
              <a:t>PRESCOM</a:t>
            </a:r>
            <a:endParaRPr lang="fr-CH" sz="1400">
              <a:latin typeface="Times New Roman" pitchFamily="18" charset="0"/>
            </a:endParaRPr>
          </a:p>
        </p:txBody>
      </p:sp>
      <p:sp>
        <p:nvSpPr>
          <p:cNvPr id="6200" name="Rectangle 25"/>
          <p:cNvSpPr>
            <a:spLocks noChangeArrowheads="1"/>
          </p:cNvSpPr>
          <p:nvPr/>
        </p:nvSpPr>
        <p:spPr bwMode="auto">
          <a:xfrm>
            <a:off x="539750" y="3416300"/>
            <a:ext cx="1584325" cy="244475"/>
          </a:xfrm>
          <a:prstGeom prst="rect">
            <a:avLst/>
          </a:prstGeom>
          <a:noFill/>
          <a:ln w="9525">
            <a:noFill/>
            <a:miter lim="800000"/>
            <a:headEnd/>
            <a:tailEnd/>
          </a:ln>
        </p:spPr>
        <p:txBody>
          <a:bodyPr lIns="0" tIns="0" rIns="0" bIns="0">
            <a:spAutoFit/>
          </a:bodyPr>
          <a:lstStyle/>
          <a:p>
            <a:pPr algn="ctr"/>
            <a:r>
              <a:rPr lang="fr-CH" sz="1600">
                <a:solidFill>
                  <a:srgbClr val="000000"/>
                </a:solidFill>
                <a:latin typeface="Calibri" pitchFamily="34" charset="0"/>
              </a:rPr>
              <a:t>Appel général</a:t>
            </a:r>
            <a:endParaRPr lang="fr-CH" sz="1600">
              <a:latin typeface="Times New Roman" pitchFamily="18" charset="0"/>
            </a:endParaRPr>
          </a:p>
        </p:txBody>
      </p:sp>
      <p:sp>
        <p:nvSpPr>
          <p:cNvPr id="6201" name="Text Box 26"/>
          <p:cNvSpPr txBox="1">
            <a:spLocks noChangeArrowheads="1"/>
          </p:cNvSpPr>
          <p:nvPr/>
        </p:nvSpPr>
        <p:spPr bwMode="auto">
          <a:xfrm>
            <a:off x="817563" y="5972175"/>
            <a:ext cx="1150937" cy="336550"/>
          </a:xfrm>
          <a:prstGeom prst="rect">
            <a:avLst/>
          </a:prstGeom>
          <a:noFill/>
          <a:ln w="12700">
            <a:noFill/>
            <a:miter lim="800000"/>
            <a:headEnd/>
            <a:tailEnd/>
          </a:ln>
        </p:spPr>
        <p:txBody>
          <a:bodyPr>
            <a:spAutoFit/>
          </a:bodyPr>
          <a:lstStyle/>
          <a:p>
            <a:pPr>
              <a:spcBef>
                <a:spcPct val="50000"/>
              </a:spcBef>
            </a:pPr>
            <a:r>
              <a:rPr lang="fr-CH" sz="1600">
                <a:solidFill>
                  <a:schemeClr val="tx2"/>
                </a:solidFill>
                <a:latin typeface="Calibri" pitchFamily="34" charset="0"/>
              </a:rPr>
              <a:t>(mode DIR)</a:t>
            </a:r>
            <a:endParaRPr lang="fr-CH" sz="1600" b="1">
              <a:latin typeface="Times New Roman" pitchFamily="18" charset="0"/>
            </a:endParaRPr>
          </a:p>
        </p:txBody>
      </p:sp>
      <p:pic>
        <p:nvPicPr>
          <p:cNvPr id="6202" name="Picture 67" descr="TPH700 hoch freigest"/>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42988" y="3922713"/>
            <a:ext cx="565150" cy="1944687"/>
          </a:xfrm>
          <a:prstGeom prst="rect">
            <a:avLst/>
          </a:prstGeom>
          <a:noFill/>
          <a:ln w="9525">
            <a:noFill/>
            <a:miter lim="800000"/>
            <a:headEnd/>
            <a:tailEnd/>
          </a:ln>
        </p:spPr>
      </p:pic>
      <p:sp>
        <p:nvSpPr>
          <p:cNvPr id="6203" name="Line 68"/>
          <p:cNvSpPr>
            <a:spLocks noChangeShapeType="1"/>
          </p:cNvSpPr>
          <p:nvPr/>
        </p:nvSpPr>
        <p:spPr bwMode="auto">
          <a:xfrm flipV="1">
            <a:off x="827088" y="4613275"/>
            <a:ext cx="1008062" cy="1008063"/>
          </a:xfrm>
          <a:prstGeom prst="line">
            <a:avLst/>
          </a:prstGeom>
          <a:noFill/>
          <a:ln w="57150">
            <a:solidFill>
              <a:srgbClr val="FF3300"/>
            </a:solidFill>
            <a:round/>
            <a:headEnd/>
            <a:tailEnd/>
          </a:ln>
        </p:spPr>
        <p:txBody>
          <a:bodyPr/>
          <a:lstStyle/>
          <a:p>
            <a:endParaRPr lang="fr-FR"/>
          </a:p>
        </p:txBody>
      </p:sp>
      <p:sp>
        <p:nvSpPr>
          <p:cNvPr id="6204" name="Line 69"/>
          <p:cNvSpPr>
            <a:spLocks noChangeShapeType="1"/>
          </p:cNvSpPr>
          <p:nvPr/>
        </p:nvSpPr>
        <p:spPr bwMode="auto">
          <a:xfrm>
            <a:off x="898525" y="4627563"/>
            <a:ext cx="1008063" cy="935037"/>
          </a:xfrm>
          <a:prstGeom prst="line">
            <a:avLst/>
          </a:prstGeom>
          <a:noFill/>
          <a:ln w="57150">
            <a:solidFill>
              <a:srgbClr val="FF3300"/>
            </a:solidFill>
            <a:round/>
            <a:headEnd/>
            <a:tailEnd/>
          </a:ln>
        </p:spPr>
        <p:txBody>
          <a:bodyPr/>
          <a:lstStyle/>
          <a:p>
            <a:endParaRPr lang="fr-FR"/>
          </a:p>
        </p:txBody>
      </p:sp>
      <p:grpSp>
        <p:nvGrpSpPr>
          <p:cNvPr id="6205" name="Group 70"/>
          <p:cNvGrpSpPr>
            <a:grpSpLocks/>
          </p:cNvGrpSpPr>
          <p:nvPr/>
        </p:nvGrpSpPr>
        <p:grpSpPr bwMode="auto">
          <a:xfrm>
            <a:off x="906463" y="2101850"/>
            <a:ext cx="854075" cy="1119188"/>
            <a:chOff x="1292" y="1226"/>
            <a:chExt cx="538" cy="705"/>
          </a:xfrm>
        </p:grpSpPr>
        <p:graphicFrame>
          <p:nvGraphicFramePr>
            <p:cNvPr id="6197" name="Object 53"/>
            <p:cNvGraphicFramePr>
              <a:graphicFrameLocks noChangeAspect="1"/>
            </p:cNvGraphicFramePr>
            <p:nvPr/>
          </p:nvGraphicFramePr>
          <p:xfrm>
            <a:off x="1292" y="1226"/>
            <a:ext cx="538" cy="705"/>
          </p:xfrm>
          <a:graphic>
            <a:graphicData uri="http://schemas.openxmlformats.org/presentationml/2006/ole">
              <mc:AlternateContent xmlns:mc="http://schemas.openxmlformats.org/markup-compatibility/2006">
                <mc:Choice xmlns:v="urn:schemas-microsoft-com:vml" Requires="v">
                  <p:oleObj spid="_x0000_s6198" name="CorelDRAW" r:id="rId5" imgW="914400" imgH="914400" progId="">
                    <p:embed/>
                  </p:oleObj>
                </mc:Choice>
                <mc:Fallback>
                  <p:oleObj name="CorelDRAW" r:id="rId5" imgW="914400" imgH="914400" progId="">
                    <p:embed/>
                    <p:pic>
                      <p:nvPicPr>
                        <p:cNvPr id="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2" y="1226"/>
                          <a:ext cx="538" cy="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79" name="Rectangle 72"/>
            <p:cNvSpPr>
              <a:spLocks noChangeArrowheads="1"/>
            </p:cNvSpPr>
            <p:nvPr/>
          </p:nvSpPr>
          <p:spPr bwMode="auto">
            <a:xfrm>
              <a:off x="1376" y="1320"/>
              <a:ext cx="453" cy="233"/>
            </a:xfrm>
            <a:prstGeom prst="rect">
              <a:avLst/>
            </a:prstGeom>
            <a:noFill/>
            <a:ln w="9525">
              <a:noFill/>
              <a:miter lim="800000"/>
              <a:headEnd/>
              <a:tailEnd/>
            </a:ln>
          </p:spPr>
          <p:txBody>
            <a:bodyPr>
              <a:spAutoFit/>
            </a:bodyPr>
            <a:lstStyle/>
            <a:p>
              <a:r>
                <a:rPr lang="it-CH" b="1">
                  <a:solidFill>
                    <a:srgbClr val="0000FF"/>
                  </a:solidFill>
                  <a:latin typeface="Calibri" pitchFamily="34" charset="0"/>
                </a:rPr>
                <a:t>CEN</a:t>
              </a:r>
            </a:p>
          </p:txBody>
        </p:sp>
      </p:grpSp>
      <p:sp>
        <p:nvSpPr>
          <p:cNvPr id="53" name="Oval 2"/>
          <p:cNvSpPr>
            <a:spLocks noChangeArrowheads="1"/>
          </p:cNvSpPr>
          <p:nvPr/>
        </p:nvSpPr>
        <p:spPr bwMode="auto">
          <a:xfrm>
            <a:off x="6232525" y="1670050"/>
            <a:ext cx="2235200" cy="4321175"/>
          </a:xfrm>
          <a:prstGeom prst="ellipse">
            <a:avLst/>
          </a:prstGeom>
          <a:solidFill>
            <a:schemeClr val="accent2">
              <a:lumMod val="20000"/>
              <a:lumOff val="80000"/>
            </a:schemeClr>
          </a:solidFill>
          <a:ln w="19050" algn="ctr">
            <a:solidFill>
              <a:schemeClr val="accent2">
                <a:lumMod val="40000"/>
                <a:lumOff val="60000"/>
              </a:schemeClr>
            </a:solidFill>
            <a:round/>
            <a:headEnd/>
            <a:tailEnd/>
          </a:ln>
          <a:effectLst/>
          <a:extLst/>
        </p:spPr>
        <p:txBody>
          <a:bodyPr wrap="none" lIns="91431" tIns="45715" rIns="91431" bIns="45715" anchor="ctr"/>
          <a:lstStyle/>
          <a:p>
            <a:pPr fontAlgn="auto">
              <a:spcBef>
                <a:spcPts val="0"/>
              </a:spcBef>
              <a:spcAft>
                <a:spcPts val="0"/>
              </a:spcAft>
              <a:defRPr/>
            </a:pPr>
            <a:endParaRPr lang="fr-CH">
              <a:latin typeface="+mn-lt"/>
              <a:cs typeface="+mn-cs"/>
            </a:endParaRPr>
          </a:p>
        </p:txBody>
      </p:sp>
      <p:sp>
        <p:nvSpPr>
          <p:cNvPr id="54" name="ZoneTexte 53"/>
          <p:cNvSpPr txBox="1"/>
          <p:nvPr/>
        </p:nvSpPr>
        <p:spPr>
          <a:xfrm>
            <a:off x="6905625" y="5634038"/>
            <a:ext cx="889000" cy="376237"/>
          </a:xfrm>
          <a:prstGeom prst="rect">
            <a:avLst/>
          </a:prstGeom>
          <a:solidFill>
            <a:schemeClr val="bg1"/>
          </a:solidFill>
          <a:ln>
            <a:solidFill>
              <a:schemeClr val="accent2">
                <a:lumMod val="40000"/>
                <a:lumOff val="60000"/>
              </a:schemeClr>
            </a:solidFill>
          </a:ln>
        </p:spPr>
        <p:txBody>
          <a:bodyPr wrap="none">
            <a:spAutoFit/>
          </a:bodyPr>
          <a:lstStyle/>
          <a:p>
            <a:pPr>
              <a:defRPr/>
            </a:pPr>
            <a:r>
              <a:rPr lang="fr-CH">
                <a:latin typeface="Calibri" pitchFamily="34" charset="0"/>
              </a:rPr>
              <a:t>OG 550</a:t>
            </a:r>
          </a:p>
        </p:txBody>
      </p:sp>
      <p:sp>
        <p:nvSpPr>
          <p:cNvPr id="55" name="Oval 3"/>
          <p:cNvSpPr>
            <a:spLocks noChangeArrowheads="1"/>
          </p:cNvSpPr>
          <p:nvPr/>
        </p:nvSpPr>
        <p:spPr bwMode="auto">
          <a:xfrm>
            <a:off x="3303588" y="1674813"/>
            <a:ext cx="2065337" cy="4321175"/>
          </a:xfrm>
          <a:prstGeom prst="ellipse">
            <a:avLst/>
          </a:prstGeom>
          <a:solidFill>
            <a:schemeClr val="accent1">
              <a:lumMod val="20000"/>
              <a:lumOff val="80000"/>
            </a:schemeClr>
          </a:solidFill>
          <a:ln w="19050">
            <a:solidFill>
              <a:schemeClr val="accent1">
                <a:lumMod val="60000"/>
                <a:lumOff val="40000"/>
              </a:schemeClr>
            </a:solidFill>
          </a:ln>
          <a:effectLst/>
          <a:extLst/>
        </p:spPr>
        <p:txBody>
          <a:bodyPr wrap="none" lIns="91431" tIns="45715" rIns="91431" bIns="45715" anchor="ctr"/>
          <a:lstStyle/>
          <a:p>
            <a:pPr fontAlgn="auto">
              <a:spcBef>
                <a:spcPts val="0"/>
              </a:spcBef>
              <a:spcAft>
                <a:spcPts val="0"/>
              </a:spcAft>
              <a:defRPr/>
            </a:pPr>
            <a:endParaRPr lang="fr-CH">
              <a:latin typeface="+mn-lt"/>
              <a:cs typeface="+mn-cs"/>
            </a:endParaRPr>
          </a:p>
        </p:txBody>
      </p:sp>
      <p:sp>
        <p:nvSpPr>
          <p:cNvPr id="56" name="ZoneTexte 55"/>
          <p:cNvSpPr txBox="1"/>
          <p:nvPr/>
        </p:nvSpPr>
        <p:spPr>
          <a:xfrm>
            <a:off x="3897313" y="5651500"/>
            <a:ext cx="889000" cy="376238"/>
          </a:xfrm>
          <a:prstGeom prst="rect">
            <a:avLst/>
          </a:prstGeom>
          <a:solidFill>
            <a:schemeClr val="bg1"/>
          </a:solidFill>
          <a:ln>
            <a:solidFill>
              <a:schemeClr val="accent1">
                <a:lumMod val="60000"/>
                <a:lumOff val="40000"/>
              </a:schemeClr>
            </a:solidFill>
          </a:ln>
        </p:spPr>
        <p:txBody>
          <a:bodyPr wrap="none">
            <a:spAutoFit/>
          </a:bodyPr>
          <a:lstStyle/>
          <a:p>
            <a:pPr>
              <a:defRPr/>
            </a:pPr>
            <a:r>
              <a:rPr lang="fr-CH">
                <a:latin typeface="Calibri" pitchFamily="34" charset="0"/>
              </a:rPr>
              <a:t>OG 011</a:t>
            </a:r>
          </a:p>
        </p:txBody>
      </p:sp>
      <p:grpSp>
        <p:nvGrpSpPr>
          <p:cNvPr id="6210" name="Group 57"/>
          <p:cNvGrpSpPr>
            <a:grpSpLocks/>
          </p:cNvGrpSpPr>
          <p:nvPr/>
        </p:nvGrpSpPr>
        <p:grpSpPr bwMode="auto">
          <a:xfrm>
            <a:off x="5541963" y="2244725"/>
            <a:ext cx="598487" cy="976313"/>
            <a:chOff x="4341" y="2057"/>
            <a:chExt cx="377" cy="615"/>
          </a:xfrm>
        </p:grpSpPr>
        <p:sp>
          <p:nvSpPr>
            <p:cNvPr id="6253" name="Rectangle 58"/>
            <p:cNvSpPr>
              <a:spLocks noChangeArrowheads="1"/>
            </p:cNvSpPr>
            <p:nvPr/>
          </p:nvSpPr>
          <p:spPr bwMode="auto">
            <a:xfrm>
              <a:off x="4344" y="2060"/>
              <a:ext cx="371" cy="608"/>
            </a:xfrm>
            <a:prstGeom prst="rect">
              <a:avLst/>
            </a:prstGeom>
            <a:solidFill>
              <a:srgbClr val="B1B5B6"/>
            </a:solidFill>
            <a:ln w="9525">
              <a:noFill/>
              <a:miter lim="800000"/>
              <a:headEnd/>
              <a:tailEnd/>
            </a:ln>
          </p:spPr>
          <p:txBody>
            <a:bodyPr/>
            <a:lstStyle/>
            <a:p>
              <a:endParaRPr lang="fr-CH">
                <a:latin typeface="Calibri" pitchFamily="34" charset="0"/>
              </a:endParaRPr>
            </a:p>
          </p:txBody>
        </p:sp>
        <p:sp>
          <p:nvSpPr>
            <p:cNvPr id="6254" name="Freeform 59"/>
            <p:cNvSpPr>
              <a:spLocks/>
            </p:cNvSpPr>
            <p:nvPr/>
          </p:nvSpPr>
          <p:spPr bwMode="auto">
            <a:xfrm>
              <a:off x="4344" y="2057"/>
              <a:ext cx="374" cy="6"/>
            </a:xfrm>
            <a:custGeom>
              <a:avLst/>
              <a:gdLst>
                <a:gd name="T0" fmla="*/ 374 w 374"/>
                <a:gd name="T1" fmla="*/ 3 h 6"/>
                <a:gd name="T2" fmla="*/ 371 w 374"/>
                <a:gd name="T3" fmla="*/ 0 h 6"/>
                <a:gd name="T4" fmla="*/ 0 w 374"/>
                <a:gd name="T5" fmla="*/ 0 h 6"/>
                <a:gd name="T6" fmla="*/ 0 w 374"/>
                <a:gd name="T7" fmla="*/ 6 h 6"/>
                <a:gd name="T8" fmla="*/ 371 w 374"/>
                <a:gd name="T9" fmla="*/ 6 h 6"/>
                <a:gd name="T10" fmla="*/ 374 w 374"/>
                <a:gd name="T11" fmla="*/ 3 h 6"/>
                <a:gd name="T12" fmla="*/ 374 w 374"/>
                <a:gd name="T13" fmla="*/ 3 h 6"/>
                <a:gd name="T14" fmla="*/ 374 w 374"/>
                <a:gd name="T15" fmla="*/ 0 h 6"/>
                <a:gd name="T16" fmla="*/ 371 w 374"/>
                <a:gd name="T17" fmla="*/ 0 h 6"/>
                <a:gd name="T18" fmla="*/ 374 w 374"/>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6"/>
                <a:gd name="T32" fmla="*/ 374 w 37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6">
                  <a:moveTo>
                    <a:pt x="374" y="3"/>
                  </a:moveTo>
                  <a:lnTo>
                    <a:pt x="371" y="0"/>
                  </a:lnTo>
                  <a:lnTo>
                    <a:pt x="0" y="0"/>
                  </a:lnTo>
                  <a:lnTo>
                    <a:pt x="0" y="6"/>
                  </a:lnTo>
                  <a:lnTo>
                    <a:pt x="371" y="6"/>
                  </a:lnTo>
                  <a:lnTo>
                    <a:pt x="374" y="3"/>
                  </a:lnTo>
                  <a:lnTo>
                    <a:pt x="374" y="0"/>
                  </a:lnTo>
                  <a:lnTo>
                    <a:pt x="371" y="0"/>
                  </a:lnTo>
                  <a:lnTo>
                    <a:pt x="374" y="3"/>
                  </a:lnTo>
                  <a:close/>
                </a:path>
              </a:pathLst>
            </a:custGeom>
            <a:solidFill>
              <a:srgbClr val="1F1A17"/>
            </a:solidFill>
            <a:ln w="9525">
              <a:noFill/>
              <a:round/>
              <a:headEnd/>
              <a:tailEnd/>
            </a:ln>
          </p:spPr>
          <p:txBody>
            <a:bodyPr/>
            <a:lstStyle/>
            <a:p>
              <a:endParaRPr lang="fr-FR"/>
            </a:p>
          </p:txBody>
        </p:sp>
        <p:sp>
          <p:nvSpPr>
            <p:cNvPr id="6255" name="Freeform 60"/>
            <p:cNvSpPr>
              <a:spLocks/>
            </p:cNvSpPr>
            <p:nvPr/>
          </p:nvSpPr>
          <p:spPr bwMode="auto">
            <a:xfrm>
              <a:off x="4711" y="2060"/>
              <a:ext cx="7" cy="612"/>
            </a:xfrm>
            <a:custGeom>
              <a:avLst/>
              <a:gdLst>
                <a:gd name="T0" fmla="*/ 4 w 7"/>
                <a:gd name="T1" fmla="*/ 612 h 612"/>
                <a:gd name="T2" fmla="*/ 7 w 7"/>
                <a:gd name="T3" fmla="*/ 608 h 612"/>
                <a:gd name="T4" fmla="*/ 7 w 7"/>
                <a:gd name="T5" fmla="*/ 0 h 612"/>
                <a:gd name="T6" fmla="*/ 0 w 7"/>
                <a:gd name="T7" fmla="*/ 0 h 612"/>
                <a:gd name="T8" fmla="*/ 0 w 7"/>
                <a:gd name="T9" fmla="*/ 608 h 612"/>
                <a:gd name="T10" fmla="*/ 4 w 7"/>
                <a:gd name="T11" fmla="*/ 612 h 612"/>
                <a:gd name="T12" fmla="*/ 4 w 7"/>
                <a:gd name="T13" fmla="*/ 612 h 612"/>
                <a:gd name="T14" fmla="*/ 7 w 7"/>
                <a:gd name="T15" fmla="*/ 612 h 612"/>
                <a:gd name="T16" fmla="*/ 7 w 7"/>
                <a:gd name="T17" fmla="*/ 608 h 612"/>
                <a:gd name="T18" fmla="*/ 4 w 7"/>
                <a:gd name="T19" fmla="*/ 612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2"/>
                <a:gd name="T32" fmla="*/ 7 w 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2">
                  <a:moveTo>
                    <a:pt x="4" y="612"/>
                  </a:moveTo>
                  <a:lnTo>
                    <a:pt x="7" y="608"/>
                  </a:lnTo>
                  <a:lnTo>
                    <a:pt x="7" y="0"/>
                  </a:lnTo>
                  <a:lnTo>
                    <a:pt x="0" y="0"/>
                  </a:lnTo>
                  <a:lnTo>
                    <a:pt x="0" y="608"/>
                  </a:lnTo>
                  <a:lnTo>
                    <a:pt x="4" y="612"/>
                  </a:lnTo>
                  <a:lnTo>
                    <a:pt x="7" y="612"/>
                  </a:lnTo>
                  <a:lnTo>
                    <a:pt x="7" y="608"/>
                  </a:lnTo>
                  <a:lnTo>
                    <a:pt x="4" y="612"/>
                  </a:lnTo>
                  <a:close/>
                </a:path>
              </a:pathLst>
            </a:custGeom>
            <a:solidFill>
              <a:srgbClr val="1F1A17"/>
            </a:solidFill>
            <a:ln w="9525">
              <a:noFill/>
              <a:round/>
              <a:headEnd/>
              <a:tailEnd/>
            </a:ln>
          </p:spPr>
          <p:txBody>
            <a:bodyPr/>
            <a:lstStyle/>
            <a:p>
              <a:endParaRPr lang="fr-FR"/>
            </a:p>
          </p:txBody>
        </p:sp>
        <p:sp>
          <p:nvSpPr>
            <p:cNvPr id="6256" name="Freeform 61"/>
            <p:cNvSpPr>
              <a:spLocks/>
            </p:cNvSpPr>
            <p:nvPr/>
          </p:nvSpPr>
          <p:spPr bwMode="auto">
            <a:xfrm>
              <a:off x="4341" y="2665"/>
              <a:ext cx="374" cy="7"/>
            </a:xfrm>
            <a:custGeom>
              <a:avLst/>
              <a:gdLst>
                <a:gd name="T0" fmla="*/ 0 w 374"/>
                <a:gd name="T1" fmla="*/ 3 h 7"/>
                <a:gd name="T2" fmla="*/ 3 w 374"/>
                <a:gd name="T3" fmla="*/ 7 h 7"/>
                <a:gd name="T4" fmla="*/ 374 w 374"/>
                <a:gd name="T5" fmla="*/ 7 h 7"/>
                <a:gd name="T6" fmla="*/ 374 w 374"/>
                <a:gd name="T7" fmla="*/ 0 h 7"/>
                <a:gd name="T8" fmla="*/ 3 w 374"/>
                <a:gd name="T9" fmla="*/ 0 h 7"/>
                <a:gd name="T10" fmla="*/ 0 w 374"/>
                <a:gd name="T11" fmla="*/ 3 h 7"/>
                <a:gd name="T12" fmla="*/ 0 w 374"/>
                <a:gd name="T13" fmla="*/ 3 h 7"/>
                <a:gd name="T14" fmla="*/ 0 w 374"/>
                <a:gd name="T15" fmla="*/ 7 h 7"/>
                <a:gd name="T16" fmla="*/ 3 w 374"/>
                <a:gd name="T17" fmla="*/ 7 h 7"/>
                <a:gd name="T18" fmla="*/ 0 w 374"/>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7"/>
                <a:gd name="T32" fmla="*/ 374 w 37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7">
                  <a:moveTo>
                    <a:pt x="0" y="3"/>
                  </a:moveTo>
                  <a:lnTo>
                    <a:pt x="3" y="7"/>
                  </a:lnTo>
                  <a:lnTo>
                    <a:pt x="374" y="7"/>
                  </a:lnTo>
                  <a:lnTo>
                    <a:pt x="374" y="0"/>
                  </a:lnTo>
                  <a:lnTo>
                    <a:pt x="3" y="0"/>
                  </a:lnTo>
                  <a:lnTo>
                    <a:pt x="0" y="3"/>
                  </a:lnTo>
                  <a:lnTo>
                    <a:pt x="0" y="7"/>
                  </a:lnTo>
                  <a:lnTo>
                    <a:pt x="3" y="7"/>
                  </a:lnTo>
                  <a:lnTo>
                    <a:pt x="0" y="3"/>
                  </a:lnTo>
                  <a:close/>
                </a:path>
              </a:pathLst>
            </a:custGeom>
            <a:solidFill>
              <a:srgbClr val="1F1A17"/>
            </a:solidFill>
            <a:ln w="9525">
              <a:noFill/>
              <a:round/>
              <a:headEnd/>
              <a:tailEnd/>
            </a:ln>
          </p:spPr>
          <p:txBody>
            <a:bodyPr/>
            <a:lstStyle/>
            <a:p>
              <a:endParaRPr lang="fr-FR"/>
            </a:p>
          </p:txBody>
        </p:sp>
        <p:sp>
          <p:nvSpPr>
            <p:cNvPr id="6257" name="Freeform 62"/>
            <p:cNvSpPr>
              <a:spLocks/>
            </p:cNvSpPr>
            <p:nvPr/>
          </p:nvSpPr>
          <p:spPr bwMode="auto">
            <a:xfrm>
              <a:off x="4341" y="2057"/>
              <a:ext cx="7" cy="611"/>
            </a:xfrm>
            <a:custGeom>
              <a:avLst/>
              <a:gdLst>
                <a:gd name="T0" fmla="*/ 3 w 7"/>
                <a:gd name="T1" fmla="*/ 0 h 611"/>
                <a:gd name="T2" fmla="*/ 0 w 7"/>
                <a:gd name="T3" fmla="*/ 3 h 611"/>
                <a:gd name="T4" fmla="*/ 0 w 7"/>
                <a:gd name="T5" fmla="*/ 611 h 611"/>
                <a:gd name="T6" fmla="*/ 7 w 7"/>
                <a:gd name="T7" fmla="*/ 611 h 611"/>
                <a:gd name="T8" fmla="*/ 7 w 7"/>
                <a:gd name="T9" fmla="*/ 3 h 611"/>
                <a:gd name="T10" fmla="*/ 3 w 7"/>
                <a:gd name="T11" fmla="*/ 0 h 611"/>
                <a:gd name="T12" fmla="*/ 3 w 7"/>
                <a:gd name="T13" fmla="*/ 0 h 611"/>
                <a:gd name="T14" fmla="*/ 0 w 7"/>
                <a:gd name="T15" fmla="*/ 0 h 611"/>
                <a:gd name="T16" fmla="*/ 0 w 7"/>
                <a:gd name="T17" fmla="*/ 3 h 611"/>
                <a:gd name="T18" fmla="*/ 3 w 7"/>
                <a:gd name="T19" fmla="*/ 0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1"/>
                <a:gd name="T32" fmla="*/ 7 w 7"/>
                <a:gd name="T33" fmla="*/ 611 h 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1">
                  <a:moveTo>
                    <a:pt x="3" y="0"/>
                  </a:moveTo>
                  <a:lnTo>
                    <a:pt x="0" y="3"/>
                  </a:lnTo>
                  <a:lnTo>
                    <a:pt x="0" y="611"/>
                  </a:lnTo>
                  <a:lnTo>
                    <a:pt x="7" y="611"/>
                  </a:lnTo>
                  <a:lnTo>
                    <a:pt x="7" y="3"/>
                  </a:lnTo>
                  <a:lnTo>
                    <a:pt x="3" y="0"/>
                  </a:lnTo>
                  <a:lnTo>
                    <a:pt x="0" y="0"/>
                  </a:lnTo>
                  <a:lnTo>
                    <a:pt x="0" y="3"/>
                  </a:lnTo>
                  <a:lnTo>
                    <a:pt x="3" y="0"/>
                  </a:lnTo>
                  <a:close/>
                </a:path>
              </a:pathLst>
            </a:custGeom>
            <a:solidFill>
              <a:srgbClr val="1F1A17"/>
            </a:solidFill>
            <a:ln w="9525">
              <a:noFill/>
              <a:round/>
              <a:headEnd/>
              <a:tailEnd/>
            </a:ln>
          </p:spPr>
          <p:txBody>
            <a:bodyPr/>
            <a:lstStyle/>
            <a:p>
              <a:endParaRPr lang="fr-FR"/>
            </a:p>
          </p:txBody>
        </p:sp>
        <p:sp>
          <p:nvSpPr>
            <p:cNvPr id="6258" name="Freeform 63"/>
            <p:cNvSpPr>
              <a:spLocks/>
            </p:cNvSpPr>
            <p:nvPr/>
          </p:nvSpPr>
          <p:spPr bwMode="auto">
            <a:xfrm>
              <a:off x="4482" y="2233"/>
              <a:ext cx="25" cy="38"/>
            </a:xfrm>
            <a:custGeom>
              <a:avLst/>
              <a:gdLst>
                <a:gd name="T0" fmla="*/ 0 w 25"/>
                <a:gd name="T1" fmla="*/ 0 h 38"/>
                <a:gd name="T2" fmla="*/ 0 w 25"/>
                <a:gd name="T3" fmla="*/ 0 h 38"/>
                <a:gd name="T4" fmla="*/ 1 w 25"/>
                <a:gd name="T5" fmla="*/ 6 h 38"/>
                <a:gd name="T6" fmla="*/ 1 w 25"/>
                <a:gd name="T7" fmla="*/ 11 h 38"/>
                <a:gd name="T8" fmla="*/ 3 w 25"/>
                <a:gd name="T9" fmla="*/ 17 h 38"/>
                <a:gd name="T10" fmla="*/ 6 w 25"/>
                <a:gd name="T11" fmla="*/ 21 h 38"/>
                <a:gd name="T12" fmla="*/ 8 w 25"/>
                <a:gd name="T13" fmla="*/ 26 h 38"/>
                <a:gd name="T14" fmla="*/ 11 w 25"/>
                <a:gd name="T15" fmla="*/ 30 h 38"/>
                <a:gd name="T16" fmla="*/ 14 w 25"/>
                <a:gd name="T17" fmla="*/ 35 h 38"/>
                <a:gd name="T18" fmla="*/ 19 w 25"/>
                <a:gd name="T19" fmla="*/ 38 h 38"/>
                <a:gd name="T20" fmla="*/ 25 w 25"/>
                <a:gd name="T21" fmla="*/ 30 h 38"/>
                <a:gd name="T22" fmla="*/ 21 w 25"/>
                <a:gd name="T23" fmla="*/ 28 h 38"/>
                <a:gd name="T24" fmla="*/ 19 w 25"/>
                <a:gd name="T25" fmla="*/ 25 h 38"/>
                <a:gd name="T26" fmla="*/ 17 w 25"/>
                <a:gd name="T27" fmla="*/ 21 h 38"/>
                <a:gd name="T28" fmla="*/ 14 w 25"/>
                <a:gd name="T29" fmla="*/ 17 h 38"/>
                <a:gd name="T30" fmla="*/ 12 w 25"/>
                <a:gd name="T31" fmla="*/ 14 h 38"/>
                <a:gd name="T32" fmla="*/ 11 w 25"/>
                <a:gd name="T33" fmla="*/ 9 h 38"/>
                <a:gd name="T34" fmla="*/ 11 w 25"/>
                <a:gd name="T35" fmla="*/ 5 h 38"/>
                <a:gd name="T36" fmla="*/ 10 w 25"/>
                <a:gd name="T37" fmla="*/ 0 h 38"/>
                <a:gd name="T38" fmla="*/ 10 w 25"/>
                <a:gd name="T39" fmla="*/ 0 h 38"/>
                <a:gd name="T40" fmla="*/ 0 w 25"/>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8"/>
                <a:gd name="T65" fmla="*/ 25 w 25"/>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8">
                  <a:moveTo>
                    <a:pt x="0" y="0"/>
                  </a:moveTo>
                  <a:lnTo>
                    <a:pt x="0" y="0"/>
                  </a:lnTo>
                  <a:lnTo>
                    <a:pt x="1" y="6"/>
                  </a:lnTo>
                  <a:lnTo>
                    <a:pt x="1" y="11"/>
                  </a:lnTo>
                  <a:lnTo>
                    <a:pt x="3" y="17"/>
                  </a:lnTo>
                  <a:lnTo>
                    <a:pt x="6" y="21"/>
                  </a:lnTo>
                  <a:lnTo>
                    <a:pt x="8" y="26"/>
                  </a:lnTo>
                  <a:lnTo>
                    <a:pt x="11" y="30"/>
                  </a:lnTo>
                  <a:lnTo>
                    <a:pt x="14" y="35"/>
                  </a:lnTo>
                  <a:lnTo>
                    <a:pt x="19" y="38"/>
                  </a:lnTo>
                  <a:lnTo>
                    <a:pt x="25" y="30"/>
                  </a:lnTo>
                  <a:lnTo>
                    <a:pt x="21" y="28"/>
                  </a:lnTo>
                  <a:lnTo>
                    <a:pt x="19" y="25"/>
                  </a:lnTo>
                  <a:lnTo>
                    <a:pt x="17" y="21"/>
                  </a:lnTo>
                  <a:lnTo>
                    <a:pt x="14" y="17"/>
                  </a:lnTo>
                  <a:lnTo>
                    <a:pt x="12" y="14"/>
                  </a:lnTo>
                  <a:lnTo>
                    <a:pt x="11" y="9"/>
                  </a:lnTo>
                  <a:lnTo>
                    <a:pt x="11" y="5"/>
                  </a:lnTo>
                  <a:lnTo>
                    <a:pt x="10" y="0"/>
                  </a:lnTo>
                  <a:lnTo>
                    <a:pt x="0" y="0"/>
                  </a:lnTo>
                  <a:close/>
                </a:path>
              </a:pathLst>
            </a:custGeom>
            <a:solidFill>
              <a:srgbClr val="FFFFFF"/>
            </a:solidFill>
            <a:ln w="9525">
              <a:noFill/>
              <a:round/>
              <a:headEnd/>
              <a:tailEnd/>
            </a:ln>
          </p:spPr>
          <p:txBody>
            <a:bodyPr/>
            <a:lstStyle/>
            <a:p>
              <a:endParaRPr lang="fr-FR"/>
            </a:p>
          </p:txBody>
        </p:sp>
        <p:sp>
          <p:nvSpPr>
            <p:cNvPr id="6259" name="Freeform 64"/>
            <p:cNvSpPr>
              <a:spLocks/>
            </p:cNvSpPr>
            <p:nvPr/>
          </p:nvSpPr>
          <p:spPr bwMode="auto">
            <a:xfrm>
              <a:off x="4482" y="2194"/>
              <a:ext cx="27" cy="39"/>
            </a:xfrm>
            <a:custGeom>
              <a:avLst/>
              <a:gdLst>
                <a:gd name="T0" fmla="*/ 20 w 27"/>
                <a:gd name="T1" fmla="*/ 0 h 39"/>
                <a:gd name="T2" fmla="*/ 16 w 27"/>
                <a:gd name="T3" fmla="*/ 3 h 39"/>
                <a:gd name="T4" fmla="*/ 12 w 27"/>
                <a:gd name="T5" fmla="*/ 8 h 39"/>
                <a:gd name="T6" fmla="*/ 9 w 27"/>
                <a:gd name="T7" fmla="*/ 12 h 39"/>
                <a:gd name="T8" fmla="*/ 6 w 27"/>
                <a:gd name="T9" fmla="*/ 17 h 39"/>
                <a:gd name="T10" fmla="*/ 3 w 27"/>
                <a:gd name="T11" fmla="*/ 22 h 39"/>
                <a:gd name="T12" fmla="*/ 2 w 27"/>
                <a:gd name="T13" fmla="*/ 28 h 39"/>
                <a:gd name="T14" fmla="*/ 1 w 27"/>
                <a:gd name="T15" fmla="*/ 34 h 39"/>
                <a:gd name="T16" fmla="*/ 0 w 27"/>
                <a:gd name="T17" fmla="*/ 39 h 39"/>
                <a:gd name="T18" fmla="*/ 10 w 27"/>
                <a:gd name="T19" fmla="*/ 39 h 39"/>
                <a:gd name="T20" fmla="*/ 11 w 27"/>
                <a:gd name="T21" fmla="*/ 35 h 39"/>
                <a:gd name="T22" fmla="*/ 11 w 27"/>
                <a:gd name="T23" fmla="*/ 30 h 39"/>
                <a:gd name="T24" fmla="*/ 12 w 27"/>
                <a:gd name="T25" fmla="*/ 26 h 39"/>
                <a:gd name="T26" fmla="*/ 14 w 27"/>
                <a:gd name="T27" fmla="*/ 21 h 39"/>
                <a:gd name="T28" fmla="*/ 17 w 27"/>
                <a:gd name="T29" fmla="*/ 18 h 39"/>
                <a:gd name="T30" fmla="*/ 20 w 27"/>
                <a:gd name="T31" fmla="*/ 15 h 39"/>
                <a:gd name="T32" fmla="*/ 22 w 27"/>
                <a:gd name="T33" fmla="*/ 11 h 39"/>
                <a:gd name="T34" fmla="*/ 27 w 27"/>
                <a:gd name="T35" fmla="*/ 8 h 39"/>
                <a:gd name="T36" fmla="*/ 20 w 27"/>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9"/>
                <a:gd name="T59" fmla="*/ 27 w 2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9">
                  <a:moveTo>
                    <a:pt x="20" y="0"/>
                  </a:moveTo>
                  <a:lnTo>
                    <a:pt x="16" y="3"/>
                  </a:lnTo>
                  <a:lnTo>
                    <a:pt x="12" y="8"/>
                  </a:lnTo>
                  <a:lnTo>
                    <a:pt x="9" y="12"/>
                  </a:lnTo>
                  <a:lnTo>
                    <a:pt x="6" y="17"/>
                  </a:lnTo>
                  <a:lnTo>
                    <a:pt x="3" y="22"/>
                  </a:lnTo>
                  <a:lnTo>
                    <a:pt x="2" y="28"/>
                  </a:lnTo>
                  <a:lnTo>
                    <a:pt x="1" y="34"/>
                  </a:lnTo>
                  <a:lnTo>
                    <a:pt x="0" y="39"/>
                  </a:lnTo>
                  <a:lnTo>
                    <a:pt x="10" y="39"/>
                  </a:lnTo>
                  <a:lnTo>
                    <a:pt x="11" y="35"/>
                  </a:lnTo>
                  <a:lnTo>
                    <a:pt x="11" y="30"/>
                  </a:lnTo>
                  <a:lnTo>
                    <a:pt x="12" y="26"/>
                  </a:lnTo>
                  <a:lnTo>
                    <a:pt x="14" y="21"/>
                  </a:lnTo>
                  <a:lnTo>
                    <a:pt x="17" y="18"/>
                  </a:lnTo>
                  <a:lnTo>
                    <a:pt x="20" y="15"/>
                  </a:lnTo>
                  <a:lnTo>
                    <a:pt x="22" y="11"/>
                  </a:lnTo>
                  <a:lnTo>
                    <a:pt x="27" y="8"/>
                  </a:lnTo>
                  <a:lnTo>
                    <a:pt x="20" y="0"/>
                  </a:lnTo>
                  <a:close/>
                </a:path>
              </a:pathLst>
            </a:custGeom>
            <a:solidFill>
              <a:srgbClr val="FFFFFF"/>
            </a:solidFill>
            <a:ln w="9525">
              <a:noFill/>
              <a:round/>
              <a:headEnd/>
              <a:tailEnd/>
            </a:ln>
          </p:spPr>
          <p:txBody>
            <a:bodyPr/>
            <a:lstStyle/>
            <a:p>
              <a:endParaRPr lang="fr-FR"/>
            </a:p>
          </p:txBody>
        </p:sp>
        <p:sp>
          <p:nvSpPr>
            <p:cNvPr id="6260" name="Freeform 65"/>
            <p:cNvSpPr>
              <a:spLocks/>
            </p:cNvSpPr>
            <p:nvPr/>
          </p:nvSpPr>
          <p:spPr bwMode="auto">
            <a:xfrm>
              <a:off x="4556" y="2233"/>
              <a:ext cx="24" cy="38"/>
            </a:xfrm>
            <a:custGeom>
              <a:avLst/>
              <a:gdLst>
                <a:gd name="T0" fmla="*/ 14 w 24"/>
                <a:gd name="T1" fmla="*/ 0 h 38"/>
                <a:gd name="T2" fmla="*/ 14 w 24"/>
                <a:gd name="T3" fmla="*/ 0 h 38"/>
                <a:gd name="T4" fmla="*/ 14 w 24"/>
                <a:gd name="T5" fmla="*/ 5 h 38"/>
                <a:gd name="T6" fmla="*/ 13 w 24"/>
                <a:gd name="T7" fmla="*/ 9 h 38"/>
                <a:gd name="T8" fmla="*/ 12 w 24"/>
                <a:gd name="T9" fmla="*/ 14 h 38"/>
                <a:gd name="T10" fmla="*/ 10 w 24"/>
                <a:gd name="T11" fmla="*/ 17 h 38"/>
                <a:gd name="T12" fmla="*/ 9 w 24"/>
                <a:gd name="T13" fmla="*/ 21 h 38"/>
                <a:gd name="T14" fmla="*/ 5 w 24"/>
                <a:gd name="T15" fmla="*/ 25 h 38"/>
                <a:gd name="T16" fmla="*/ 3 w 24"/>
                <a:gd name="T17" fmla="*/ 28 h 38"/>
                <a:gd name="T18" fmla="*/ 0 w 24"/>
                <a:gd name="T19" fmla="*/ 30 h 38"/>
                <a:gd name="T20" fmla="*/ 6 w 24"/>
                <a:gd name="T21" fmla="*/ 38 h 38"/>
                <a:gd name="T22" fmla="*/ 10 w 24"/>
                <a:gd name="T23" fmla="*/ 35 h 38"/>
                <a:gd name="T24" fmla="*/ 13 w 24"/>
                <a:gd name="T25" fmla="*/ 30 h 38"/>
                <a:gd name="T26" fmla="*/ 17 w 24"/>
                <a:gd name="T27" fmla="*/ 26 h 38"/>
                <a:gd name="T28" fmla="*/ 20 w 24"/>
                <a:gd name="T29" fmla="*/ 21 h 38"/>
                <a:gd name="T30" fmla="*/ 21 w 24"/>
                <a:gd name="T31" fmla="*/ 17 h 38"/>
                <a:gd name="T32" fmla="*/ 23 w 24"/>
                <a:gd name="T33" fmla="*/ 11 h 38"/>
                <a:gd name="T34" fmla="*/ 24 w 24"/>
                <a:gd name="T35" fmla="*/ 6 h 38"/>
                <a:gd name="T36" fmla="*/ 24 w 24"/>
                <a:gd name="T37" fmla="*/ 0 h 38"/>
                <a:gd name="T38" fmla="*/ 24 w 24"/>
                <a:gd name="T39" fmla="*/ 0 h 38"/>
                <a:gd name="T40" fmla="*/ 14 w 24"/>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8"/>
                <a:gd name="T65" fmla="*/ 24 w 2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8">
                  <a:moveTo>
                    <a:pt x="14" y="0"/>
                  </a:moveTo>
                  <a:lnTo>
                    <a:pt x="14" y="0"/>
                  </a:lnTo>
                  <a:lnTo>
                    <a:pt x="14" y="5"/>
                  </a:lnTo>
                  <a:lnTo>
                    <a:pt x="13" y="9"/>
                  </a:lnTo>
                  <a:lnTo>
                    <a:pt x="12" y="14"/>
                  </a:lnTo>
                  <a:lnTo>
                    <a:pt x="10" y="17"/>
                  </a:lnTo>
                  <a:lnTo>
                    <a:pt x="9" y="21"/>
                  </a:lnTo>
                  <a:lnTo>
                    <a:pt x="5" y="25"/>
                  </a:lnTo>
                  <a:lnTo>
                    <a:pt x="3" y="28"/>
                  </a:lnTo>
                  <a:lnTo>
                    <a:pt x="0" y="30"/>
                  </a:lnTo>
                  <a:lnTo>
                    <a:pt x="6" y="38"/>
                  </a:lnTo>
                  <a:lnTo>
                    <a:pt x="10" y="35"/>
                  </a:lnTo>
                  <a:lnTo>
                    <a:pt x="13" y="30"/>
                  </a:lnTo>
                  <a:lnTo>
                    <a:pt x="17" y="26"/>
                  </a:lnTo>
                  <a:lnTo>
                    <a:pt x="20" y="21"/>
                  </a:lnTo>
                  <a:lnTo>
                    <a:pt x="21" y="17"/>
                  </a:lnTo>
                  <a:lnTo>
                    <a:pt x="23" y="11"/>
                  </a:lnTo>
                  <a:lnTo>
                    <a:pt x="24" y="6"/>
                  </a:lnTo>
                  <a:lnTo>
                    <a:pt x="24" y="0"/>
                  </a:lnTo>
                  <a:lnTo>
                    <a:pt x="14" y="0"/>
                  </a:lnTo>
                  <a:close/>
                </a:path>
              </a:pathLst>
            </a:custGeom>
            <a:solidFill>
              <a:srgbClr val="FFFFFF"/>
            </a:solidFill>
            <a:ln w="9525">
              <a:noFill/>
              <a:round/>
              <a:headEnd/>
              <a:tailEnd/>
            </a:ln>
          </p:spPr>
          <p:txBody>
            <a:bodyPr/>
            <a:lstStyle/>
            <a:p>
              <a:endParaRPr lang="fr-FR"/>
            </a:p>
          </p:txBody>
        </p:sp>
        <p:sp>
          <p:nvSpPr>
            <p:cNvPr id="6261" name="Freeform 66"/>
            <p:cNvSpPr>
              <a:spLocks/>
            </p:cNvSpPr>
            <p:nvPr/>
          </p:nvSpPr>
          <p:spPr bwMode="auto">
            <a:xfrm>
              <a:off x="4555" y="2194"/>
              <a:ext cx="25" cy="39"/>
            </a:xfrm>
            <a:custGeom>
              <a:avLst/>
              <a:gdLst>
                <a:gd name="T0" fmla="*/ 0 w 25"/>
                <a:gd name="T1" fmla="*/ 8 h 39"/>
                <a:gd name="T2" fmla="*/ 3 w 25"/>
                <a:gd name="T3" fmla="*/ 11 h 39"/>
                <a:gd name="T4" fmla="*/ 6 w 25"/>
                <a:gd name="T5" fmla="*/ 15 h 39"/>
                <a:gd name="T6" fmla="*/ 9 w 25"/>
                <a:gd name="T7" fmla="*/ 18 h 39"/>
                <a:gd name="T8" fmla="*/ 11 w 25"/>
                <a:gd name="T9" fmla="*/ 21 h 39"/>
                <a:gd name="T10" fmla="*/ 13 w 25"/>
                <a:gd name="T11" fmla="*/ 26 h 39"/>
                <a:gd name="T12" fmla="*/ 14 w 25"/>
                <a:gd name="T13" fmla="*/ 30 h 39"/>
                <a:gd name="T14" fmla="*/ 15 w 25"/>
                <a:gd name="T15" fmla="*/ 35 h 39"/>
                <a:gd name="T16" fmla="*/ 15 w 25"/>
                <a:gd name="T17" fmla="*/ 39 h 39"/>
                <a:gd name="T18" fmla="*/ 25 w 25"/>
                <a:gd name="T19" fmla="*/ 39 h 39"/>
                <a:gd name="T20" fmla="*/ 25 w 25"/>
                <a:gd name="T21" fmla="*/ 34 h 39"/>
                <a:gd name="T22" fmla="*/ 24 w 25"/>
                <a:gd name="T23" fmla="*/ 28 h 39"/>
                <a:gd name="T24" fmla="*/ 22 w 25"/>
                <a:gd name="T25" fmla="*/ 22 h 39"/>
                <a:gd name="T26" fmla="*/ 20 w 25"/>
                <a:gd name="T27" fmla="*/ 17 h 39"/>
                <a:gd name="T28" fmla="*/ 18 w 25"/>
                <a:gd name="T29" fmla="*/ 12 h 39"/>
                <a:gd name="T30" fmla="*/ 13 w 25"/>
                <a:gd name="T31" fmla="*/ 8 h 39"/>
                <a:gd name="T32" fmla="*/ 10 w 25"/>
                <a:gd name="T33" fmla="*/ 3 h 39"/>
                <a:gd name="T34" fmla="*/ 5 w 25"/>
                <a:gd name="T35" fmla="*/ 0 h 39"/>
                <a:gd name="T36" fmla="*/ 0 w 25"/>
                <a:gd name="T37" fmla="*/ 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9"/>
                <a:gd name="T59" fmla="*/ 25 w 2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9">
                  <a:moveTo>
                    <a:pt x="0" y="8"/>
                  </a:moveTo>
                  <a:lnTo>
                    <a:pt x="3" y="11"/>
                  </a:lnTo>
                  <a:lnTo>
                    <a:pt x="6" y="15"/>
                  </a:lnTo>
                  <a:lnTo>
                    <a:pt x="9" y="18"/>
                  </a:lnTo>
                  <a:lnTo>
                    <a:pt x="11" y="21"/>
                  </a:lnTo>
                  <a:lnTo>
                    <a:pt x="13" y="26"/>
                  </a:lnTo>
                  <a:lnTo>
                    <a:pt x="14" y="30"/>
                  </a:lnTo>
                  <a:lnTo>
                    <a:pt x="15" y="35"/>
                  </a:lnTo>
                  <a:lnTo>
                    <a:pt x="15" y="39"/>
                  </a:lnTo>
                  <a:lnTo>
                    <a:pt x="25" y="39"/>
                  </a:lnTo>
                  <a:lnTo>
                    <a:pt x="25" y="34"/>
                  </a:lnTo>
                  <a:lnTo>
                    <a:pt x="24" y="28"/>
                  </a:lnTo>
                  <a:lnTo>
                    <a:pt x="22" y="22"/>
                  </a:lnTo>
                  <a:lnTo>
                    <a:pt x="20" y="17"/>
                  </a:lnTo>
                  <a:lnTo>
                    <a:pt x="18" y="12"/>
                  </a:lnTo>
                  <a:lnTo>
                    <a:pt x="13" y="8"/>
                  </a:lnTo>
                  <a:lnTo>
                    <a:pt x="10" y="3"/>
                  </a:lnTo>
                  <a:lnTo>
                    <a:pt x="5" y="0"/>
                  </a:lnTo>
                  <a:lnTo>
                    <a:pt x="0" y="8"/>
                  </a:lnTo>
                  <a:close/>
                </a:path>
              </a:pathLst>
            </a:custGeom>
            <a:solidFill>
              <a:srgbClr val="FFFFFF"/>
            </a:solidFill>
            <a:ln w="9525">
              <a:noFill/>
              <a:round/>
              <a:headEnd/>
              <a:tailEnd/>
            </a:ln>
          </p:spPr>
          <p:txBody>
            <a:bodyPr/>
            <a:lstStyle/>
            <a:p>
              <a:endParaRPr lang="fr-FR"/>
            </a:p>
          </p:txBody>
        </p:sp>
        <p:sp>
          <p:nvSpPr>
            <p:cNvPr id="6262" name="Freeform 67"/>
            <p:cNvSpPr>
              <a:spLocks/>
            </p:cNvSpPr>
            <p:nvPr/>
          </p:nvSpPr>
          <p:spPr bwMode="auto">
            <a:xfrm>
              <a:off x="4586" y="2239"/>
              <a:ext cx="43" cy="75"/>
            </a:xfrm>
            <a:custGeom>
              <a:avLst/>
              <a:gdLst>
                <a:gd name="T0" fmla="*/ 32 w 43"/>
                <a:gd name="T1" fmla="*/ 0 h 75"/>
                <a:gd name="T2" fmla="*/ 32 w 43"/>
                <a:gd name="T3" fmla="*/ 0 h 75"/>
                <a:gd name="T4" fmla="*/ 31 w 43"/>
                <a:gd name="T5" fmla="*/ 10 h 75"/>
                <a:gd name="T6" fmla="*/ 30 w 43"/>
                <a:gd name="T7" fmla="*/ 19 h 75"/>
                <a:gd name="T8" fmla="*/ 28 w 43"/>
                <a:gd name="T9" fmla="*/ 28 h 75"/>
                <a:gd name="T10" fmla="*/ 23 w 43"/>
                <a:gd name="T11" fmla="*/ 37 h 75"/>
                <a:gd name="T12" fmla="*/ 19 w 43"/>
                <a:gd name="T13" fmla="*/ 46 h 75"/>
                <a:gd name="T14" fmla="*/ 13 w 43"/>
                <a:gd name="T15" fmla="*/ 53 h 75"/>
                <a:gd name="T16" fmla="*/ 8 w 43"/>
                <a:gd name="T17" fmla="*/ 60 h 75"/>
                <a:gd name="T18" fmla="*/ 0 w 43"/>
                <a:gd name="T19" fmla="*/ 67 h 75"/>
                <a:gd name="T20" fmla="*/ 7 w 43"/>
                <a:gd name="T21" fmla="*/ 75 h 75"/>
                <a:gd name="T22" fmla="*/ 15 w 43"/>
                <a:gd name="T23" fmla="*/ 67 h 75"/>
                <a:gd name="T24" fmla="*/ 21 w 43"/>
                <a:gd name="T25" fmla="*/ 59 h 75"/>
                <a:gd name="T26" fmla="*/ 28 w 43"/>
                <a:gd name="T27" fmla="*/ 50 h 75"/>
                <a:gd name="T28" fmla="*/ 32 w 43"/>
                <a:gd name="T29" fmla="*/ 41 h 75"/>
                <a:gd name="T30" fmla="*/ 37 w 43"/>
                <a:gd name="T31" fmla="*/ 31 h 75"/>
                <a:gd name="T32" fmla="*/ 40 w 43"/>
                <a:gd name="T33" fmla="*/ 21 h 75"/>
                <a:gd name="T34" fmla="*/ 41 w 43"/>
                <a:gd name="T35" fmla="*/ 11 h 75"/>
                <a:gd name="T36" fmla="*/ 43 w 43"/>
                <a:gd name="T37" fmla="*/ 0 h 75"/>
                <a:gd name="T38" fmla="*/ 43 w 43"/>
                <a:gd name="T39" fmla="*/ 0 h 75"/>
                <a:gd name="T40" fmla="*/ 32 w 43"/>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75"/>
                <a:gd name="T65" fmla="*/ 43 w 43"/>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75">
                  <a:moveTo>
                    <a:pt x="32" y="0"/>
                  </a:moveTo>
                  <a:lnTo>
                    <a:pt x="32" y="0"/>
                  </a:lnTo>
                  <a:lnTo>
                    <a:pt x="31" y="10"/>
                  </a:lnTo>
                  <a:lnTo>
                    <a:pt x="30" y="19"/>
                  </a:lnTo>
                  <a:lnTo>
                    <a:pt x="28" y="28"/>
                  </a:lnTo>
                  <a:lnTo>
                    <a:pt x="23" y="37"/>
                  </a:lnTo>
                  <a:lnTo>
                    <a:pt x="19" y="46"/>
                  </a:lnTo>
                  <a:lnTo>
                    <a:pt x="13" y="53"/>
                  </a:lnTo>
                  <a:lnTo>
                    <a:pt x="8" y="60"/>
                  </a:lnTo>
                  <a:lnTo>
                    <a:pt x="0" y="67"/>
                  </a:lnTo>
                  <a:lnTo>
                    <a:pt x="7" y="75"/>
                  </a:lnTo>
                  <a:lnTo>
                    <a:pt x="15" y="67"/>
                  </a:lnTo>
                  <a:lnTo>
                    <a:pt x="21" y="59"/>
                  </a:lnTo>
                  <a:lnTo>
                    <a:pt x="28" y="50"/>
                  </a:lnTo>
                  <a:lnTo>
                    <a:pt x="32" y="41"/>
                  </a:lnTo>
                  <a:lnTo>
                    <a:pt x="37" y="31"/>
                  </a:lnTo>
                  <a:lnTo>
                    <a:pt x="40" y="21"/>
                  </a:lnTo>
                  <a:lnTo>
                    <a:pt x="41" y="11"/>
                  </a:lnTo>
                  <a:lnTo>
                    <a:pt x="43" y="0"/>
                  </a:lnTo>
                  <a:lnTo>
                    <a:pt x="32" y="0"/>
                  </a:lnTo>
                  <a:close/>
                </a:path>
              </a:pathLst>
            </a:custGeom>
            <a:solidFill>
              <a:srgbClr val="FFFFFF"/>
            </a:solidFill>
            <a:ln w="9525">
              <a:noFill/>
              <a:round/>
              <a:headEnd/>
              <a:tailEnd/>
            </a:ln>
          </p:spPr>
          <p:txBody>
            <a:bodyPr/>
            <a:lstStyle/>
            <a:p>
              <a:endParaRPr lang="fr-FR"/>
            </a:p>
          </p:txBody>
        </p:sp>
        <p:sp>
          <p:nvSpPr>
            <p:cNvPr id="6263" name="Freeform 68"/>
            <p:cNvSpPr>
              <a:spLocks/>
            </p:cNvSpPr>
            <p:nvPr/>
          </p:nvSpPr>
          <p:spPr bwMode="auto">
            <a:xfrm>
              <a:off x="4584" y="2162"/>
              <a:ext cx="45" cy="77"/>
            </a:xfrm>
            <a:custGeom>
              <a:avLst/>
              <a:gdLst>
                <a:gd name="T0" fmla="*/ 0 w 45"/>
                <a:gd name="T1" fmla="*/ 7 h 77"/>
                <a:gd name="T2" fmla="*/ 6 w 45"/>
                <a:gd name="T3" fmla="*/ 14 h 77"/>
                <a:gd name="T4" fmla="*/ 14 w 45"/>
                <a:gd name="T5" fmla="*/ 21 h 77"/>
                <a:gd name="T6" fmla="*/ 20 w 45"/>
                <a:gd name="T7" fmla="*/ 29 h 77"/>
                <a:gd name="T8" fmla="*/ 24 w 45"/>
                <a:gd name="T9" fmla="*/ 38 h 77"/>
                <a:gd name="T10" fmla="*/ 29 w 45"/>
                <a:gd name="T11" fmla="*/ 47 h 77"/>
                <a:gd name="T12" fmla="*/ 32 w 45"/>
                <a:gd name="T13" fmla="*/ 57 h 77"/>
                <a:gd name="T14" fmla="*/ 33 w 45"/>
                <a:gd name="T15" fmla="*/ 67 h 77"/>
                <a:gd name="T16" fmla="*/ 34 w 45"/>
                <a:gd name="T17" fmla="*/ 77 h 77"/>
                <a:gd name="T18" fmla="*/ 45 w 45"/>
                <a:gd name="T19" fmla="*/ 77 h 77"/>
                <a:gd name="T20" fmla="*/ 43 w 45"/>
                <a:gd name="T21" fmla="*/ 66 h 77"/>
                <a:gd name="T22" fmla="*/ 41 w 45"/>
                <a:gd name="T23" fmla="*/ 54 h 77"/>
                <a:gd name="T24" fmla="*/ 39 w 45"/>
                <a:gd name="T25" fmla="*/ 43 h 77"/>
                <a:gd name="T26" fmla="*/ 34 w 45"/>
                <a:gd name="T27" fmla="*/ 33 h 77"/>
                <a:gd name="T28" fmla="*/ 28 w 45"/>
                <a:gd name="T29" fmla="*/ 23 h 77"/>
                <a:gd name="T30" fmla="*/ 21 w 45"/>
                <a:gd name="T31" fmla="*/ 14 h 77"/>
                <a:gd name="T32" fmla="*/ 14 w 45"/>
                <a:gd name="T33" fmla="*/ 6 h 77"/>
                <a:gd name="T34" fmla="*/ 5 w 45"/>
                <a:gd name="T35" fmla="*/ 0 h 77"/>
                <a:gd name="T36" fmla="*/ 0 w 45"/>
                <a:gd name="T37" fmla="*/ 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7"/>
                <a:gd name="T59" fmla="*/ 45 w 45"/>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7">
                  <a:moveTo>
                    <a:pt x="0" y="7"/>
                  </a:moveTo>
                  <a:lnTo>
                    <a:pt x="6" y="14"/>
                  </a:lnTo>
                  <a:lnTo>
                    <a:pt x="14" y="21"/>
                  </a:lnTo>
                  <a:lnTo>
                    <a:pt x="20" y="29"/>
                  </a:lnTo>
                  <a:lnTo>
                    <a:pt x="24" y="38"/>
                  </a:lnTo>
                  <a:lnTo>
                    <a:pt x="29" y="47"/>
                  </a:lnTo>
                  <a:lnTo>
                    <a:pt x="32" y="57"/>
                  </a:lnTo>
                  <a:lnTo>
                    <a:pt x="33" y="67"/>
                  </a:lnTo>
                  <a:lnTo>
                    <a:pt x="34" y="77"/>
                  </a:lnTo>
                  <a:lnTo>
                    <a:pt x="45" y="77"/>
                  </a:lnTo>
                  <a:lnTo>
                    <a:pt x="43" y="66"/>
                  </a:lnTo>
                  <a:lnTo>
                    <a:pt x="41" y="54"/>
                  </a:lnTo>
                  <a:lnTo>
                    <a:pt x="39" y="43"/>
                  </a:lnTo>
                  <a:lnTo>
                    <a:pt x="34" y="33"/>
                  </a:lnTo>
                  <a:lnTo>
                    <a:pt x="28" y="23"/>
                  </a:lnTo>
                  <a:lnTo>
                    <a:pt x="21" y="14"/>
                  </a:lnTo>
                  <a:lnTo>
                    <a:pt x="14" y="6"/>
                  </a:lnTo>
                  <a:lnTo>
                    <a:pt x="5" y="0"/>
                  </a:lnTo>
                  <a:lnTo>
                    <a:pt x="0" y="7"/>
                  </a:lnTo>
                  <a:close/>
                </a:path>
              </a:pathLst>
            </a:custGeom>
            <a:solidFill>
              <a:srgbClr val="FFFFFF"/>
            </a:solidFill>
            <a:ln w="9525">
              <a:noFill/>
              <a:round/>
              <a:headEnd/>
              <a:tailEnd/>
            </a:ln>
          </p:spPr>
          <p:txBody>
            <a:bodyPr/>
            <a:lstStyle/>
            <a:p>
              <a:endParaRPr lang="fr-FR"/>
            </a:p>
          </p:txBody>
        </p:sp>
        <p:sp>
          <p:nvSpPr>
            <p:cNvPr id="6264" name="Freeform 69"/>
            <p:cNvSpPr>
              <a:spLocks/>
            </p:cNvSpPr>
            <p:nvPr/>
          </p:nvSpPr>
          <p:spPr bwMode="auto">
            <a:xfrm>
              <a:off x="4618" y="2240"/>
              <a:ext cx="62" cy="115"/>
            </a:xfrm>
            <a:custGeom>
              <a:avLst/>
              <a:gdLst>
                <a:gd name="T0" fmla="*/ 52 w 62"/>
                <a:gd name="T1" fmla="*/ 0 h 115"/>
                <a:gd name="T2" fmla="*/ 52 w 62"/>
                <a:gd name="T3" fmla="*/ 0 h 115"/>
                <a:gd name="T4" fmla="*/ 51 w 62"/>
                <a:gd name="T5" fmla="*/ 16 h 115"/>
                <a:gd name="T6" fmla="*/ 47 w 62"/>
                <a:gd name="T7" fmla="*/ 30 h 115"/>
                <a:gd name="T8" fmla="*/ 44 w 62"/>
                <a:gd name="T9" fmla="*/ 46 h 115"/>
                <a:gd name="T10" fmla="*/ 37 w 62"/>
                <a:gd name="T11" fmla="*/ 59 h 115"/>
                <a:gd name="T12" fmla="*/ 31 w 62"/>
                <a:gd name="T13" fmla="*/ 73 h 115"/>
                <a:gd name="T14" fmla="*/ 22 w 62"/>
                <a:gd name="T15" fmla="*/ 85 h 115"/>
                <a:gd name="T16" fmla="*/ 12 w 62"/>
                <a:gd name="T17" fmla="*/ 97 h 115"/>
                <a:gd name="T18" fmla="*/ 0 w 62"/>
                <a:gd name="T19" fmla="*/ 107 h 115"/>
                <a:gd name="T20" fmla="*/ 7 w 62"/>
                <a:gd name="T21" fmla="*/ 115 h 115"/>
                <a:gd name="T22" fmla="*/ 18 w 62"/>
                <a:gd name="T23" fmla="*/ 104 h 115"/>
                <a:gd name="T24" fmla="*/ 30 w 62"/>
                <a:gd name="T25" fmla="*/ 92 h 115"/>
                <a:gd name="T26" fmla="*/ 38 w 62"/>
                <a:gd name="T27" fmla="*/ 78 h 115"/>
                <a:gd name="T28" fmla="*/ 47 w 62"/>
                <a:gd name="T29" fmla="*/ 64 h 115"/>
                <a:gd name="T30" fmla="*/ 53 w 62"/>
                <a:gd name="T31" fmla="*/ 49 h 115"/>
                <a:gd name="T32" fmla="*/ 57 w 62"/>
                <a:gd name="T33" fmla="*/ 32 h 115"/>
                <a:gd name="T34" fmla="*/ 61 w 62"/>
                <a:gd name="T35" fmla="*/ 17 h 115"/>
                <a:gd name="T36" fmla="*/ 62 w 62"/>
                <a:gd name="T37" fmla="*/ 0 h 115"/>
                <a:gd name="T38" fmla="*/ 62 w 62"/>
                <a:gd name="T39" fmla="*/ 0 h 115"/>
                <a:gd name="T40" fmla="*/ 52 w 6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5"/>
                <a:gd name="T65" fmla="*/ 62 w 62"/>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5">
                  <a:moveTo>
                    <a:pt x="52" y="0"/>
                  </a:moveTo>
                  <a:lnTo>
                    <a:pt x="52" y="0"/>
                  </a:lnTo>
                  <a:lnTo>
                    <a:pt x="51" y="16"/>
                  </a:lnTo>
                  <a:lnTo>
                    <a:pt x="47" y="30"/>
                  </a:lnTo>
                  <a:lnTo>
                    <a:pt x="44" y="46"/>
                  </a:lnTo>
                  <a:lnTo>
                    <a:pt x="37" y="59"/>
                  </a:lnTo>
                  <a:lnTo>
                    <a:pt x="31" y="73"/>
                  </a:lnTo>
                  <a:lnTo>
                    <a:pt x="22" y="85"/>
                  </a:lnTo>
                  <a:lnTo>
                    <a:pt x="12" y="97"/>
                  </a:lnTo>
                  <a:lnTo>
                    <a:pt x="0" y="107"/>
                  </a:lnTo>
                  <a:lnTo>
                    <a:pt x="7" y="115"/>
                  </a:lnTo>
                  <a:lnTo>
                    <a:pt x="18" y="104"/>
                  </a:lnTo>
                  <a:lnTo>
                    <a:pt x="30" y="92"/>
                  </a:lnTo>
                  <a:lnTo>
                    <a:pt x="38" y="78"/>
                  </a:lnTo>
                  <a:lnTo>
                    <a:pt x="47" y="64"/>
                  </a:lnTo>
                  <a:lnTo>
                    <a:pt x="53" y="49"/>
                  </a:lnTo>
                  <a:lnTo>
                    <a:pt x="57" y="32"/>
                  </a:lnTo>
                  <a:lnTo>
                    <a:pt x="61" y="17"/>
                  </a:lnTo>
                  <a:lnTo>
                    <a:pt x="62" y="0"/>
                  </a:lnTo>
                  <a:lnTo>
                    <a:pt x="52" y="0"/>
                  </a:lnTo>
                  <a:close/>
                </a:path>
              </a:pathLst>
            </a:custGeom>
            <a:solidFill>
              <a:srgbClr val="FFFFFF"/>
            </a:solidFill>
            <a:ln w="9525">
              <a:noFill/>
              <a:round/>
              <a:headEnd/>
              <a:tailEnd/>
            </a:ln>
          </p:spPr>
          <p:txBody>
            <a:bodyPr/>
            <a:lstStyle/>
            <a:p>
              <a:endParaRPr lang="fr-FR"/>
            </a:p>
          </p:txBody>
        </p:sp>
        <p:sp>
          <p:nvSpPr>
            <p:cNvPr id="6265" name="Freeform 70"/>
            <p:cNvSpPr>
              <a:spLocks/>
            </p:cNvSpPr>
            <p:nvPr/>
          </p:nvSpPr>
          <p:spPr bwMode="auto">
            <a:xfrm>
              <a:off x="4613" y="2120"/>
              <a:ext cx="67" cy="120"/>
            </a:xfrm>
            <a:custGeom>
              <a:avLst/>
              <a:gdLst>
                <a:gd name="T0" fmla="*/ 0 w 67"/>
                <a:gd name="T1" fmla="*/ 8 h 120"/>
                <a:gd name="T2" fmla="*/ 12 w 67"/>
                <a:gd name="T3" fmla="*/ 19 h 120"/>
                <a:gd name="T4" fmla="*/ 23 w 67"/>
                <a:gd name="T5" fmla="*/ 30 h 120"/>
                <a:gd name="T6" fmla="*/ 33 w 67"/>
                <a:gd name="T7" fmla="*/ 44 h 120"/>
                <a:gd name="T8" fmla="*/ 41 w 67"/>
                <a:gd name="T9" fmla="*/ 57 h 120"/>
                <a:gd name="T10" fmla="*/ 48 w 67"/>
                <a:gd name="T11" fmla="*/ 72 h 120"/>
                <a:gd name="T12" fmla="*/ 52 w 67"/>
                <a:gd name="T13" fmla="*/ 87 h 120"/>
                <a:gd name="T14" fmla="*/ 56 w 67"/>
                <a:gd name="T15" fmla="*/ 104 h 120"/>
                <a:gd name="T16" fmla="*/ 57 w 67"/>
                <a:gd name="T17" fmla="*/ 120 h 120"/>
                <a:gd name="T18" fmla="*/ 67 w 67"/>
                <a:gd name="T19" fmla="*/ 120 h 120"/>
                <a:gd name="T20" fmla="*/ 66 w 67"/>
                <a:gd name="T21" fmla="*/ 102 h 120"/>
                <a:gd name="T22" fmla="*/ 62 w 67"/>
                <a:gd name="T23" fmla="*/ 85 h 120"/>
                <a:gd name="T24" fmla="*/ 57 w 67"/>
                <a:gd name="T25" fmla="*/ 68 h 120"/>
                <a:gd name="T26" fmla="*/ 50 w 67"/>
                <a:gd name="T27" fmla="*/ 53 h 120"/>
                <a:gd name="T28" fmla="*/ 41 w 67"/>
                <a:gd name="T29" fmla="*/ 38 h 120"/>
                <a:gd name="T30" fmla="*/ 31 w 67"/>
                <a:gd name="T31" fmla="*/ 24 h 120"/>
                <a:gd name="T32" fmla="*/ 19 w 67"/>
                <a:gd name="T33" fmla="*/ 11 h 120"/>
                <a:gd name="T34" fmla="*/ 5 w 67"/>
                <a:gd name="T35" fmla="*/ 0 h 120"/>
                <a:gd name="T36" fmla="*/ 0 w 67"/>
                <a:gd name="T37" fmla="*/ 8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120"/>
                <a:gd name="T59" fmla="*/ 67 w 67"/>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120">
                  <a:moveTo>
                    <a:pt x="0" y="8"/>
                  </a:moveTo>
                  <a:lnTo>
                    <a:pt x="12" y="19"/>
                  </a:lnTo>
                  <a:lnTo>
                    <a:pt x="23" y="30"/>
                  </a:lnTo>
                  <a:lnTo>
                    <a:pt x="33" y="44"/>
                  </a:lnTo>
                  <a:lnTo>
                    <a:pt x="41" y="57"/>
                  </a:lnTo>
                  <a:lnTo>
                    <a:pt x="48" y="72"/>
                  </a:lnTo>
                  <a:lnTo>
                    <a:pt x="52" y="87"/>
                  </a:lnTo>
                  <a:lnTo>
                    <a:pt x="56" y="104"/>
                  </a:lnTo>
                  <a:lnTo>
                    <a:pt x="57" y="120"/>
                  </a:lnTo>
                  <a:lnTo>
                    <a:pt x="67" y="120"/>
                  </a:lnTo>
                  <a:lnTo>
                    <a:pt x="66" y="102"/>
                  </a:lnTo>
                  <a:lnTo>
                    <a:pt x="62" y="85"/>
                  </a:lnTo>
                  <a:lnTo>
                    <a:pt x="57" y="68"/>
                  </a:lnTo>
                  <a:lnTo>
                    <a:pt x="50" y="53"/>
                  </a:lnTo>
                  <a:lnTo>
                    <a:pt x="41" y="38"/>
                  </a:lnTo>
                  <a:lnTo>
                    <a:pt x="31" y="24"/>
                  </a:lnTo>
                  <a:lnTo>
                    <a:pt x="19" y="11"/>
                  </a:lnTo>
                  <a:lnTo>
                    <a:pt x="5" y="0"/>
                  </a:lnTo>
                  <a:lnTo>
                    <a:pt x="0" y="8"/>
                  </a:lnTo>
                  <a:close/>
                </a:path>
              </a:pathLst>
            </a:custGeom>
            <a:solidFill>
              <a:srgbClr val="FFFFFF"/>
            </a:solidFill>
            <a:ln w="9525">
              <a:noFill/>
              <a:round/>
              <a:headEnd/>
              <a:tailEnd/>
            </a:ln>
          </p:spPr>
          <p:txBody>
            <a:bodyPr/>
            <a:lstStyle/>
            <a:p>
              <a:endParaRPr lang="fr-FR"/>
            </a:p>
          </p:txBody>
        </p:sp>
        <p:sp>
          <p:nvSpPr>
            <p:cNvPr id="6266" name="Freeform 71"/>
            <p:cNvSpPr>
              <a:spLocks/>
            </p:cNvSpPr>
            <p:nvPr/>
          </p:nvSpPr>
          <p:spPr bwMode="auto">
            <a:xfrm>
              <a:off x="4383" y="2238"/>
              <a:ext cx="61" cy="115"/>
            </a:xfrm>
            <a:custGeom>
              <a:avLst/>
              <a:gdLst>
                <a:gd name="T0" fmla="*/ 0 w 61"/>
                <a:gd name="T1" fmla="*/ 0 h 115"/>
                <a:gd name="T2" fmla="*/ 0 w 61"/>
                <a:gd name="T3" fmla="*/ 0 h 115"/>
                <a:gd name="T4" fmla="*/ 2 w 61"/>
                <a:gd name="T5" fmla="*/ 16 h 115"/>
                <a:gd name="T6" fmla="*/ 4 w 61"/>
                <a:gd name="T7" fmla="*/ 32 h 115"/>
                <a:gd name="T8" fmla="*/ 8 w 61"/>
                <a:gd name="T9" fmla="*/ 48 h 115"/>
                <a:gd name="T10" fmla="*/ 15 w 61"/>
                <a:gd name="T11" fmla="*/ 63 h 115"/>
                <a:gd name="T12" fmla="*/ 23 w 61"/>
                <a:gd name="T13" fmla="*/ 78 h 115"/>
                <a:gd name="T14" fmla="*/ 32 w 61"/>
                <a:gd name="T15" fmla="*/ 91 h 115"/>
                <a:gd name="T16" fmla="*/ 43 w 61"/>
                <a:gd name="T17" fmla="*/ 104 h 115"/>
                <a:gd name="T18" fmla="*/ 55 w 61"/>
                <a:gd name="T19" fmla="*/ 115 h 115"/>
                <a:gd name="T20" fmla="*/ 61 w 61"/>
                <a:gd name="T21" fmla="*/ 107 h 115"/>
                <a:gd name="T22" fmla="*/ 50 w 61"/>
                <a:gd name="T23" fmla="*/ 96 h 115"/>
                <a:gd name="T24" fmla="*/ 40 w 61"/>
                <a:gd name="T25" fmla="*/ 85 h 115"/>
                <a:gd name="T26" fmla="*/ 31 w 61"/>
                <a:gd name="T27" fmla="*/ 72 h 115"/>
                <a:gd name="T28" fmla="*/ 24 w 61"/>
                <a:gd name="T29" fmla="*/ 59 h 115"/>
                <a:gd name="T30" fmla="*/ 18 w 61"/>
                <a:gd name="T31" fmla="*/ 44 h 115"/>
                <a:gd name="T32" fmla="*/ 14 w 61"/>
                <a:gd name="T33" fmla="*/ 30 h 115"/>
                <a:gd name="T34" fmla="*/ 11 w 61"/>
                <a:gd name="T35" fmla="*/ 14 h 115"/>
                <a:gd name="T36" fmla="*/ 11 w 61"/>
                <a:gd name="T37" fmla="*/ 0 h 115"/>
                <a:gd name="T38" fmla="*/ 11 w 61"/>
                <a:gd name="T39" fmla="*/ 0 h 115"/>
                <a:gd name="T40" fmla="*/ 0 w 61"/>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15"/>
                <a:gd name="T65" fmla="*/ 61 w 61"/>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15">
                  <a:moveTo>
                    <a:pt x="0" y="0"/>
                  </a:moveTo>
                  <a:lnTo>
                    <a:pt x="0" y="0"/>
                  </a:lnTo>
                  <a:lnTo>
                    <a:pt x="2" y="16"/>
                  </a:lnTo>
                  <a:lnTo>
                    <a:pt x="4" y="32"/>
                  </a:lnTo>
                  <a:lnTo>
                    <a:pt x="8" y="48"/>
                  </a:lnTo>
                  <a:lnTo>
                    <a:pt x="15" y="63"/>
                  </a:lnTo>
                  <a:lnTo>
                    <a:pt x="23" y="78"/>
                  </a:lnTo>
                  <a:lnTo>
                    <a:pt x="32" y="91"/>
                  </a:lnTo>
                  <a:lnTo>
                    <a:pt x="43" y="104"/>
                  </a:lnTo>
                  <a:lnTo>
                    <a:pt x="55" y="115"/>
                  </a:lnTo>
                  <a:lnTo>
                    <a:pt x="61" y="107"/>
                  </a:lnTo>
                  <a:lnTo>
                    <a:pt x="50" y="96"/>
                  </a:lnTo>
                  <a:lnTo>
                    <a:pt x="40" y="85"/>
                  </a:lnTo>
                  <a:lnTo>
                    <a:pt x="31" y="72"/>
                  </a:lnTo>
                  <a:lnTo>
                    <a:pt x="24" y="59"/>
                  </a:lnTo>
                  <a:lnTo>
                    <a:pt x="18" y="44"/>
                  </a:lnTo>
                  <a:lnTo>
                    <a:pt x="14" y="30"/>
                  </a:lnTo>
                  <a:lnTo>
                    <a:pt x="11" y="14"/>
                  </a:lnTo>
                  <a:lnTo>
                    <a:pt x="11" y="0"/>
                  </a:lnTo>
                  <a:lnTo>
                    <a:pt x="0" y="0"/>
                  </a:lnTo>
                  <a:close/>
                </a:path>
              </a:pathLst>
            </a:custGeom>
            <a:solidFill>
              <a:srgbClr val="FFFFFF"/>
            </a:solidFill>
            <a:ln w="9525">
              <a:noFill/>
              <a:round/>
              <a:headEnd/>
              <a:tailEnd/>
            </a:ln>
          </p:spPr>
          <p:txBody>
            <a:bodyPr/>
            <a:lstStyle/>
            <a:p>
              <a:endParaRPr lang="fr-FR"/>
            </a:p>
          </p:txBody>
        </p:sp>
        <p:sp>
          <p:nvSpPr>
            <p:cNvPr id="6267" name="Freeform 72"/>
            <p:cNvSpPr>
              <a:spLocks/>
            </p:cNvSpPr>
            <p:nvPr/>
          </p:nvSpPr>
          <p:spPr bwMode="auto">
            <a:xfrm>
              <a:off x="4383" y="2118"/>
              <a:ext cx="66" cy="120"/>
            </a:xfrm>
            <a:custGeom>
              <a:avLst/>
              <a:gdLst>
                <a:gd name="T0" fmla="*/ 61 w 66"/>
                <a:gd name="T1" fmla="*/ 0 h 120"/>
                <a:gd name="T2" fmla="*/ 47 w 66"/>
                <a:gd name="T3" fmla="*/ 11 h 120"/>
                <a:gd name="T4" fmla="*/ 35 w 66"/>
                <a:gd name="T5" fmla="*/ 24 h 120"/>
                <a:gd name="T6" fmla="*/ 25 w 66"/>
                <a:gd name="T7" fmla="*/ 37 h 120"/>
                <a:gd name="T8" fmla="*/ 16 w 66"/>
                <a:gd name="T9" fmla="*/ 53 h 120"/>
                <a:gd name="T10" fmla="*/ 9 w 66"/>
                <a:gd name="T11" fmla="*/ 68 h 120"/>
                <a:gd name="T12" fmla="*/ 4 w 66"/>
                <a:gd name="T13" fmla="*/ 85 h 120"/>
                <a:gd name="T14" fmla="*/ 2 w 66"/>
                <a:gd name="T15" fmla="*/ 102 h 120"/>
                <a:gd name="T16" fmla="*/ 0 w 66"/>
                <a:gd name="T17" fmla="*/ 120 h 120"/>
                <a:gd name="T18" fmla="*/ 11 w 66"/>
                <a:gd name="T19" fmla="*/ 120 h 120"/>
                <a:gd name="T20" fmla="*/ 12 w 66"/>
                <a:gd name="T21" fmla="*/ 103 h 120"/>
                <a:gd name="T22" fmla="*/ 14 w 66"/>
                <a:gd name="T23" fmla="*/ 87 h 120"/>
                <a:gd name="T24" fmla="*/ 18 w 66"/>
                <a:gd name="T25" fmla="*/ 72 h 120"/>
                <a:gd name="T26" fmla="*/ 25 w 66"/>
                <a:gd name="T27" fmla="*/ 57 h 120"/>
                <a:gd name="T28" fmla="*/ 33 w 66"/>
                <a:gd name="T29" fmla="*/ 43 h 120"/>
                <a:gd name="T30" fmla="*/ 43 w 66"/>
                <a:gd name="T31" fmla="*/ 30 h 120"/>
                <a:gd name="T32" fmla="*/ 54 w 66"/>
                <a:gd name="T33" fmla="*/ 18 h 120"/>
                <a:gd name="T34" fmla="*/ 66 w 66"/>
                <a:gd name="T35" fmla="*/ 8 h 120"/>
                <a:gd name="T36" fmla="*/ 61 w 66"/>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20"/>
                <a:gd name="T59" fmla="*/ 66 w 66"/>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20">
                  <a:moveTo>
                    <a:pt x="61" y="0"/>
                  </a:moveTo>
                  <a:lnTo>
                    <a:pt x="47" y="11"/>
                  </a:lnTo>
                  <a:lnTo>
                    <a:pt x="35" y="24"/>
                  </a:lnTo>
                  <a:lnTo>
                    <a:pt x="25" y="37"/>
                  </a:lnTo>
                  <a:lnTo>
                    <a:pt x="16" y="53"/>
                  </a:lnTo>
                  <a:lnTo>
                    <a:pt x="9" y="68"/>
                  </a:lnTo>
                  <a:lnTo>
                    <a:pt x="4" y="85"/>
                  </a:lnTo>
                  <a:lnTo>
                    <a:pt x="2" y="102"/>
                  </a:lnTo>
                  <a:lnTo>
                    <a:pt x="0" y="120"/>
                  </a:lnTo>
                  <a:lnTo>
                    <a:pt x="11" y="120"/>
                  </a:lnTo>
                  <a:lnTo>
                    <a:pt x="12" y="103"/>
                  </a:lnTo>
                  <a:lnTo>
                    <a:pt x="14" y="87"/>
                  </a:lnTo>
                  <a:lnTo>
                    <a:pt x="18" y="72"/>
                  </a:lnTo>
                  <a:lnTo>
                    <a:pt x="25" y="57"/>
                  </a:lnTo>
                  <a:lnTo>
                    <a:pt x="33" y="43"/>
                  </a:lnTo>
                  <a:lnTo>
                    <a:pt x="43" y="30"/>
                  </a:lnTo>
                  <a:lnTo>
                    <a:pt x="54" y="18"/>
                  </a:lnTo>
                  <a:lnTo>
                    <a:pt x="66" y="8"/>
                  </a:lnTo>
                  <a:lnTo>
                    <a:pt x="61" y="0"/>
                  </a:lnTo>
                  <a:close/>
                </a:path>
              </a:pathLst>
            </a:custGeom>
            <a:solidFill>
              <a:srgbClr val="FFFFFF"/>
            </a:solidFill>
            <a:ln w="9525">
              <a:noFill/>
              <a:round/>
              <a:headEnd/>
              <a:tailEnd/>
            </a:ln>
          </p:spPr>
          <p:txBody>
            <a:bodyPr/>
            <a:lstStyle/>
            <a:p>
              <a:endParaRPr lang="fr-FR"/>
            </a:p>
          </p:txBody>
        </p:sp>
        <p:sp>
          <p:nvSpPr>
            <p:cNvPr id="6268" name="Freeform 73"/>
            <p:cNvSpPr>
              <a:spLocks/>
            </p:cNvSpPr>
            <p:nvPr/>
          </p:nvSpPr>
          <p:spPr bwMode="auto">
            <a:xfrm>
              <a:off x="4435" y="2237"/>
              <a:ext cx="41" cy="73"/>
            </a:xfrm>
            <a:custGeom>
              <a:avLst/>
              <a:gdLst>
                <a:gd name="T0" fmla="*/ 0 w 41"/>
                <a:gd name="T1" fmla="*/ 0 h 73"/>
                <a:gd name="T2" fmla="*/ 0 w 41"/>
                <a:gd name="T3" fmla="*/ 0 h 73"/>
                <a:gd name="T4" fmla="*/ 0 w 41"/>
                <a:gd name="T5" fmla="*/ 10 h 73"/>
                <a:gd name="T6" fmla="*/ 2 w 41"/>
                <a:gd name="T7" fmla="*/ 21 h 73"/>
                <a:gd name="T8" fmla="*/ 4 w 41"/>
                <a:gd name="T9" fmla="*/ 31 h 73"/>
                <a:gd name="T10" fmla="*/ 9 w 41"/>
                <a:gd name="T11" fmla="*/ 41 h 73"/>
                <a:gd name="T12" fmla="*/ 14 w 41"/>
                <a:gd name="T13" fmla="*/ 50 h 73"/>
                <a:gd name="T14" fmla="*/ 20 w 41"/>
                <a:gd name="T15" fmla="*/ 59 h 73"/>
                <a:gd name="T16" fmla="*/ 27 w 41"/>
                <a:gd name="T17" fmla="*/ 67 h 73"/>
                <a:gd name="T18" fmla="*/ 35 w 41"/>
                <a:gd name="T19" fmla="*/ 73 h 73"/>
                <a:gd name="T20" fmla="*/ 41 w 41"/>
                <a:gd name="T21" fmla="*/ 66 h 73"/>
                <a:gd name="T22" fmla="*/ 35 w 41"/>
                <a:gd name="T23" fmla="*/ 59 h 73"/>
                <a:gd name="T24" fmla="*/ 28 w 41"/>
                <a:gd name="T25" fmla="*/ 52 h 73"/>
                <a:gd name="T26" fmla="*/ 22 w 41"/>
                <a:gd name="T27" fmla="*/ 44 h 73"/>
                <a:gd name="T28" fmla="*/ 18 w 41"/>
                <a:gd name="T29" fmla="*/ 36 h 73"/>
                <a:gd name="T30" fmla="*/ 14 w 41"/>
                <a:gd name="T31" fmla="*/ 28 h 73"/>
                <a:gd name="T32" fmla="*/ 12 w 41"/>
                <a:gd name="T33" fmla="*/ 19 h 73"/>
                <a:gd name="T34" fmla="*/ 10 w 41"/>
                <a:gd name="T35" fmla="*/ 9 h 73"/>
                <a:gd name="T36" fmla="*/ 10 w 41"/>
                <a:gd name="T37" fmla="*/ 0 h 73"/>
                <a:gd name="T38" fmla="*/ 10 w 41"/>
                <a:gd name="T39" fmla="*/ 0 h 73"/>
                <a:gd name="T40" fmla="*/ 0 w 41"/>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73"/>
                <a:gd name="T65" fmla="*/ 41 w 4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73">
                  <a:moveTo>
                    <a:pt x="0" y="0"/>
                  </a:moveTo>
                  <a:lnTo>
                    <a:pt x="0" y="0"/>
                  </a:lnTo>
                  <a:lnTo>
                    <a:pt x="0" y="10"/>
                  </a:lnTo>
                  <a:lnTo>
                    <a:pt x="2" y="21"/>
                  </a:lnTo>
                  <a:lnTo>
                    <a:pt x="4" y="31"/>
                  </a:lnTo>
                  <a:lnTo>
                    <a:pt x="9" y="41"/>
                  </a:lnTo>
                  <a:lnTo>
                    <a:pt x="14" y="50"/>
                  </a:lnTo>
                  <a:lnTo>
                    <a:pt x="20" y="59"/>
                  </a:lnTo>
                  <a:lnTo>
                    <a:pt x="27" y="67"/>
                  </a:lnTo>
                  <a:lnTo>
                    <a:pt x="35" y="73"/>
                  </a:lnTo>
                  <a:lnTo>
                    <a:pt x="41" y="66"/>
                  </a:lnTo>
                  <a:lnTo>
                    <a:pt x="35" y="59"/>
                  </a:lnTo>
                  <a:lnTo>
                    <a:pt x="28" y="52"/>
                  </a:lnTo>
                  <a:lnTo>
                    <a:pt x="22" y="44"/>
                  </a:lnTo>
                  <a:lnTo>
                    <a:pt x="18" y="36"/>
                  </a:lnTo>
                  <a:lnTo>
                    <a:pt x="14" y="28"/>
                  </a:lnTo>
                  <a:lnTo>
                    <a:pt x="12" y="19"/>
                  </a:lnTo>
                  <a:lnTo>
                    <a:pt x="10" y="9"/>
                  </a:lnTo>
                  <a:lnTo>
                    <a:pt x="10" y="0"/>
                  </a:lnTo>
                  <a:lnTo>
                    <a:pt x="0" y="0"/>
                  </a:lnTo>
                  <a:close/>
                </a:path>
              </a:pathLst>
            </a:custGeom>
            <a:solidFill>
              <a:srgbClr val="FFFFFF"/>
            </a:solidFill>
            <a:ln w="9525">
              <a:noFill/>
              <a:round/>
              <a:headEnd/>
              <a:tailEnd/>
            </a:ln>
          </p:spPr>
          <p:txBody>
            <a:bodyPr/>
            <a:lstStyle/>
            <a:p>
              <a:endParaRPr lang="fr-FR"/>
            </a:p>
          </p:txBody>
        </p:sp>
        <p:sp>
          <p:nvSpPr>
            <p:cNvPr id="6269" name="Freeform 74"/>
            <p:cNvSpPr>
              <a:spLocks/>
            </p:cNvSpPr>
            <p:nvPr/>
          </p:nvSpPr>
          <p:spPr bwMode="auto">
            <a:xfrm>
              <a:off x="4435" y="2158"/>
              <a:ext cx="45" cy="79"/>
            </a:xfrm>
            <a:custGeom>
              <a:avLst/>
              <a:gdLst>
                <a:gd name="T0" fmla="*/ 39 w 45"/>
                <a:gd name="T1" fmla="*/ 0 h 79"/>
                <a:gd name="T2" fmla="*/ 30 w 45"/>
                <a:gd name="T3" fmla="*/ 8 h 79"/>
                <a:gd name="T4" fmla="*/ 22 w 45"/>
                <a:gd name="T5" fmla="*/ 16 h 79"/>
                <a:gd name="T6" fmla="*/ 16 w 45"/>
                <a:gd name="T7" fmla="*/ 25 h 79"/>
                <a:gd name="T8" fmla="*/ 10 w 45"/>
                <a:gd name="T9" fmla="*/ 35 h 79"/>
                <a:gd name="T10" fmla="*/ 6 w 45"/>
                <a:gd name="T11" fmla="*/ 45 h 79"/>
                <a:gd name="T12" fmla="*/ 2 w 45"/>
                <a:gd name="T13" fmla="*/ 55 h 79"/>
                <a:gd name="T14" fmla="*/ 0 w 45"/>
                <a:gd name="T15" fmla="*/ 66 h 79"/>
                <a:gd name="T16" fmla="*/ 0 w 45"/>
                <a:gd name="T17" fmla="*/ 79 h 79"/>
                <a:gd name="T18" fmla="*/ 10 w 45"/>
                <a:gd name="T19" fmla="*/ 79 h 79"/>
                <a:gd name="T20" fmla="*/ 10 w 45"/>
                <a:gd name="T21" fmla="*/ 68 h 79"/>
                <a:gd name="T22" fmla="*/ 12 w 45"/>
                <a:gd name="T23" fmla="*/ 58 h 79"/>
                <a:gd name="T24" fmla="*/ 14 w 45"/>
                <a:gd name="T25" fmla="*/ 48 h 79"/>
                <a:gd name="T26" fmla="*/ 19 w 45"/>
                <a:gd name="T27" fmla="*/ 39 h 79"/>
                <a:gd name="T28" fmla="*/ 25 w 45"/>
                <a:gd name="T29" fmla="*/ 30 h 79"/>
                <a:gd name="T30" fmla="*/ 30 w 45"/>
                <a:gd name="T31" fmla="*/ 23 h 79"/>
                <a:gd name="T32" fmla="*/ 37 w 45"/>
                <a:gd name="T33" fmla="*/ 15 h 79"/>
                <a:gd name="T34" fmla="*/ 45 w 45"/>
                <a:gd name="T35" fmla="*/ 9 h 79"/>
                <a:gd name="T36" fmla="*/ 39 w 45"/>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9"/>
                <a:gd name="T59" fmla="*/ 45 w 45"/>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9">
                  <a:moveTo>
                    <a:pt x="39" y="0"/>
                  </a:moveTo>
                  <a:lnTo>
                    <a:pt x="30" y="8"/>
                  </a:lnTo>
                  <a:lnTo>
                    <a:pt x="22" y="16"/>
                  </a:lnTo>
                  <a:lnTo>
                    <a:pt x="16" y="25"/>
                  </a:lnTo>
                  <a:lnTo>
                    <a:pt x="10" y="35"/>
                  </a:lnTo>
                  <a:lnTo>
                    <a:pt x="6" y="45"/>
                  </a:lnTo>
                  <a:lnTo>
                    <a:pt x="2" y="55"/>
                  </a:lnTo>
                  <a:lnTo>
                    <a:pt x="0" y="66"/>
                  </a:lnTo>
                  <a:lnTo>
                    <a:pt x="0" y="79"/>
                  </a:lnTo>
                  <a:lnTo>
                    <a:pt x="10" y="79"/>
                  </a:lnTo>
                  <a:lnTo>
                    <a:pt x="10" y="68"/>
                  </a:lnTo>
                  <a:lnTo>
                    <a:pt x="12" y="58"/>
                  </a:lnTo>
                  <a:lnTo>
                    <a:pt x="14" y="48"/>
                  </a:lnTo>
                  <a:lnTo>
                    <a:pt x="19" y="39"/>
                  </a:lnTo>
                  <a:lnTo>
                    <a:pt x="25" y="30"/>
                  </a:lnTo>
                  <a:lnTo>
                    <a:pt x="30" y="23"/>
                  </a:lnTo>
                  <a:lnTo>
                    <a:pt x="37" y="15"/>
                  </a:lnTo>
                  <a:lnTo>
                    <a:pt x="45" y="9"/>
                  </a:lnTo>
                  <a:lnTo>
                    <a:pt x="39" y="0"/>
                  </a:lnTo>
                  <a:close/>
                </a:path>
              </a:pathLst>
            </a:custGeom>
            <a:solidFill>
              <a:srgbClr val="FFFFFF"/>
            </a:solidFill>
            <a:ln w="9525">
              <a:noFill/>
              <a:round/>
              <a:headEnd/>
              <a:tailEnd/>
            </a:ln>
          </p:spPr>
          <p:txBody>
            <a:bodyPr/>
            <a:lstStyle/>
            <a:p>
              <a:endParaRPr lang="fr-FR"/>
            </a:p>
          </p:txBody>
        </p:sp>
        <p:sp>
          <p:nvSpPr>
            <p:cNvPr id="6270" name="Freeform 75"/>
            <p:cNvSpPr>
              <a:spLocks/>
            </p:cNvSpPr>
            <p:nvPr/>
          </p:nvSpPr>
          <p:spPr bwMode="auto">
            <a:xfrm>
              <a:off x="4442" y="2235"/>
              <a:ext cx="91" cy="380"/>
            </a:xfrm>
            <a:custGeom>
              <a:avLst/>
              <a:gdLst>
                <a:gd name="T0" fmla="*/ 91 w 91"/>
                <a:gd name="T1" fmla="*/ 0 h 380"/>
                <a:gd name="T2" fmla="*/ 85 w 91"/>
                <a:gd name="T3" fmla="*/ 0 h 380"/>
                <a:gd name="T4" fmla="*/ 0 w 91"/>
                <a:gd name="T5" fmla="*/ 377 h 380"/>
                <a:gd name="T6" fmla="*/ 6 w 91"/>
                <a:gd name="T7" fmla="*/ 380 h 380"/>
                <a:gd name="T8" fmla="*/ 91 w 91"/>
                <a:gd name="T9" fmla="*/ 3 h 380"/>
                <a:gd name="T10" fmla="*/ 91 w 91"/>
                <a:gd name="T11" fmla="*/ 0 h 380"/>
                <a:gd name="T12" fmla="*/ 0 60000 65536"/>
                <a:gd name="T13" fmla="*/ 0 60000 65536"/>
                <a:gd name="T14" fmla="*/ 0 60000 65536"/>
                <a:gd name="T15" fmla="*/ 0 60000 65536"/>
                <a:gd name="T16" fmla="*/ 0 60000 65536"/>
                <a:gd name="T17" fmla="*/ 0 60000 65536"/>
                <a:gd name="T18" fmla="*/ 0 w 91"/>
                <a:gd name="T19" fmla="*/ 0 h 380"/>
                <a:gd name="T20" fmla="*/ 91 w 91"/>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1" h="380">
                  <a:moveTo>
                    <a:pt x="91" y="0"/>
                  </a:moveTo>
                  <a:lnTo>
                    <a:pt x="85" y="0"/>
                  </a:lnTo>
                  <a:lnTo>
                    <a:pt x="0" y="377"/>
                  </a:lnTo>
                  <a:lnTo>
                    <a:pt x="6" y="380"/>
                  </a:lnTo>
                  <a:lnTo>
                    <a:pt x="91" y="3"/>
                  </a:lnTo>
                  <a:lnTo>
                    <a:pt x="91" y="0"/>
                  </a:lnTo>
                  <a:close/>
                </a:path>
              </a:pathLst>
            </a:custGeom>
            <a:solidFill>
              <a:srgbClr val="1F1A17"/>
            </a:solidFill>
            <a:ln w="9525">
              <a:noFill/>
              <a:round/>
              <a:headEnd/>
              <a:tailEnd/>
            </a:ln>
          </p:spPr>
          <p:txBody>
            <a:bodyPr/>
            <a:lstStyle/>
            <a:p>
              <a:endParaRPr lang="fr-FR"/>
            </a:p>
          </p:txBody>
        </p:sp>
        <p:sp>
          <p:nvSpPr>
            <p:cNvPr id="6271" name="Freeform 76"/>
            <p:cNvSpPr>
              <a:spLocks/>
            </p:cNvSpPr>
            <p:nvPr/>
          </p:nvSpPr>
          <p:spPr bwMode="auto">
            <a:xfrm>
              <a:off x="4527" y="2235"/>
              <a:ext cx="93" cy="380"/>
            </a:xfrm>
            <a:custGeom>
              <a:avLst/>
              <a:gdLst>
                <a:gd name="T0" fmla="*/ 87 w 93"/>
                <a:gd name="T1" fmla="*/ 380 h 380"/>
                <a:gd name="T2" fmla="*/ 93 w 93"/>
                <a:gd name="T3" fmla="*/ 377 h 380"/>
                <a:gd name="T4" fmla="*/ 6 w 93"/>
                <a:gd name="T5" fmla="*/ 0 h 380"/>
                <a:gd name="T6" fmla="*/ 0 w 93"/>
                <a:gd name="T7" fmla="*/ 3 h 380"/>
                <a:gd name="T8" fmla="*/ 86 w 93"/>
                <a:gd name="T9" fmla="*/ 378 h 380"/>
                <a:gd name="T10" fmla="*/ 87 w 93"/>
                <a:gd name="T11" fmla="*/ 380 h 380"/>
                <a:gd name="T12" fmla="*/ 0 60000 65536"/>
                <a:gd name="T13" fmla="*/ 0 60000 65536"/>
                <a:gd name="T14" fmla="*/ 0 60000 65536"/>
                <a:gd name="T15" fmla="*/ 0 60000 65536"/>
                <a:gd name="T16" fmla="*/ 0 60000 65536"/>
                <a:gd name="T17" fmla="*/ 0 60000 65536"/>
                <a:gd name="T18" fmla="*/ 0 w 93"/>
                <a:gd name="T19" fmla="*/ 0 h 380"/>
                <a:gd name="T20" fmla="*/ 93 w 93"/>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3" h="380">
                  <a:moveTo>
                    <a:pt x="87" y="380"/>
                  </a:moveTo>
                  <a:lnTo>
                    <a:pt x="93" y="377"/>
                  </a:lnTo>
                  <a:lnTo>
                    <a:pt x="6" y="0"/>
                  </a:lnTo>
                  <a:lnTo>
                    <a:pt x="0" y="3"/>
                  </a:lnTo>
                  <a:lnTo>
                    <a:pt x="86" y="378"/>
                  </a:lnTo>
                  <a:lnTo>
                    <a:pt x="87" y="380"/>
                  </a:lnTo>
                  <a:close/>
                </a:path>
              </a:pathLst>
            </a:custGeom>
            <a:solidFill>
              <a:srgbClr val="1F1A17"/>
            </a:solidFill>
            <a:ln w="9525">
              <a:noFill/>
              <a:round/>
              <a:headEnd/>
              <a:tailEnd/>
            </a:ln>
          </p:spPr>
          <p:txBody>
            <a:bodyPr/>
            <a:lstStyle/>
            <a:p>
              <a:endParaRPr lang="fr-FR"/>
            </a:p>
          </p:txBody>
        </p:sp>
        <p:sp>
          <p:nvSpPr>
            <p:cNvPr id="6272" name="Freeform 77"/>
            <p:cNvSpPr>
              <a:spLocks/>
            </p:cNvSpPr>
            <p:nvPr/>
          </p:nvSpPr>
          <p:spPr bwMode="auto">
            <a:xfrm>
              <a:off x="4477" y="2461"/>
              <a:ext cx="141" cy="154"/>
            </a:xfrm>
            <a:custGeom>
              <a:avLst/>
              <a:gdLst>
                <a:gd name="T0" fmla="*/ 3 w 141"/>
                <a:gd name="T1" fmla="*/ 0 h 154"/>
                <a:gd name="T2" fmla="*/ 3 w 141"/>
                <a:gd name="T3" fmla="*/ 5 h 154"/>
                <a:gd name="T4" fmla="*/ 137 w 141"/>
                <a:gd name="T5" fmla="*/ 154 h 154"/>
                <a:gd name="T6" fmla="*/ 141 w 141"/>
                <a:gd name="T7" fmla="*/ 149 h 154"/>
                <a:gd name="T8" fmla="*/ 7 w 141"/>
                <a:gd name="T9" fmla="*/ 0 h 154"/>
                <a:gd name="T10" fmla="*/ 3 w 141"/>
                <a:gd name="T11" fmla="*/ 0 h 154"/>
                <a:gd name="T12" fmla="*/ 3 w 141"/>
                <a:gd name="T13" fmla="*/ 0 h 154"/>
                <a:gd name="T14" fmla="*/ 0 w 141"/>
                <a:gd name="T15" fmla="*/ 3 h 154"/>
                <a:gd name="T16" fmla="*/ 3 w 141"/>
                <a:gd name="T17" fmla="*/ 5 h 154"/>
                <a:gd name="T18" fmla="*/ 3 w 141"/>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54"/>
                <a:gd name="T32" fmla="*/ 141 w 141"/>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54">
                  <a:moveTo>
                    <a:pt x="3" y="0"/>
                  </a:moveTo>
                  <a:lnTo>
                    <a:pt x="3" y="5"/>
                  </a:lnTo>
                  <a:lnTo>
                    <a:pt x="137" y="154"/>
                  </a:lnTo>
                  <a:lnTo>
                    <a:pt x="141" y="149"/>
                  </a:lnTo>
                  <a:lnTo>
                    <a:pt x="7" y="0"/>
                  </a:lnTo>
                  <a:lnTo>
                    <a:pt x="3" y="0"/>
                  </a:lnTo>
                  <a:lnTo>
                    <a:pt x="0" y="3"/>
                  </a:lnTo>
                  <a:lnTo>
                    <a:pt x="3" y="5"/>
                  </a:lnTo>
                  <a:lnTo>
                    <a:pt x="3" y="0"/>
                  </a:lnTo>
                  <a:close/>
                </a:path>
              </a:pathLst>
            </a:custGeom>
            <a:solidFill>
              <a:srgbClr val="1F1A17"/>
            </a:solidFill>
            <a:ln w="9525">
              <a:noFill/>
              <a:round/>
              <a:headEnd/>
              <a:tailEnd/>
            </a:ln>
          </p:spPr>
          <p:txBody>
            <a:bodyPr/>
            <a:lstStyle/>
            <a:p>
              <a:endParaRPr lang="fr-FR"/>
            </a:p>
          </p:txBody>
        </p:sp>
        <p:sp>
          <p:nvSpPr>
            <p:cNvPr id="6273" name="Freeform 78"/>
            <p:cNvSpPr>
              <a:spLocks/>
            </p:cNvSpPr>
            <p:nvPr/>
          </p:nvSpPr>
          <p:spPr bwMode="auto">
            <a:xfrm>
              <a:off x="4480" y="2373"/>
              <a:ext cx="81" cy="93"/>
            </a:xfrm>
            <a:custGeom>
              <a:avLst/>
              <a:gdLst>
                <a:gd name="T0" fmla="*/ 80 w 81"/>
                <a:gd name="T1" fmla="*/ 0 h 93"/>
                <a:gd name="T2" fmla="*/ 75 w 81"/>
                <a:gd name="T3" fmla="*/ 0 h 93"/>
                <a:gd name="T4" fmla="*/ 0 w 81"/>
                <a:gd name="T5" fmla="*/ 88 h 93"/>
                <a:gd name="T6" fmla="*/ 4 w 81"/>
                <a:gd name="T7" fmla="*/ 93 h 93"/>
                <a:gd name="T8" fmla="*/ 80 w 81"/>
                <a:gd name="T9" fmla="*/ 4 h 93"/>
                <a:gd name="T10" fmla="*/ 80 w 81"/>
                <a:gd name="T11" fmla="*/ 0 h 93"/>
                <a:gd name="T12" fmla="*/ 80 w 81"/>
                <a:gd name="T13" fmla="*/ 4 h 93"/>
                <a:gd name="T14" fmla="*/ 81 w 81"/>
                <a:gd name="T15" fmla="*/ 2 h 93"/>
                <a:gd name="T16" fmla="*/ 80 w 81"/>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3"/>
                <a:gd name="T29" fmla="*/ 81 w 81"/>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3">
                  <a:moveTo>
                    <a:pt x="80" y="0"/>
                  </a:moveTo>
                  <a:lnTo>
                    <a:pt x="75" y="0"/>
                  </a:lnTo>
                  <a:lnTo>
                    <a:pt x="0" y="88"/>
                  </a:lnTo>
                  <a:lnTo>
                    <a:pt x="4" y="93"/>
                  </a:lnTo>
                  <a:lnTo>
                    <a:pt x="80" y="4"/>
                  </a:lnTo>
                  <a:lnTo>
                    <a:pt x="80" y="0"/>
                  </a:lnTo>
                  <a:lnTo>
                    <a:pt x="80" y="4"/>
                  </a:lnTo>
                  <a:lnTo>
                    <a:pt x="81" y="2"/>
                  </a:lnTo>
                  <a:lnTo>
                    <a:pt x="80" y="0"/>
                  </a:lnTo>
                  <a:close/>
                </a:path>
              </a:pathLst>
            </a:custGeom>
            <a:solidFill>
              <a:srgbClr val="1F1A17"/>
            </a:solidFill>
            <a:ln w="9525">
              <a:noFill/>
              <a:round/>
              <a:headEnd/>
              <a:tailEnd/>
            </a:ln>
          </p:spPr>
          <p:txBody>
            <a:bodyPr/>
            <a:lstStyle/>
            <a:p>
              <a:endParaRPr lang="fr-FR"/>
            </a:p>
          </p:txBody>
        </p:sp>
        <p:sp>
          <p:nvSpPr>
            <p:cNvPr id="6274" name="Freeform 79"/>
            <p:cNvSpPr>
              <a:spLocks/>
            </p:cNvSpPr>
            <p:nvPr/>
          </p:nvSpPr>
          <p:spPr bwMode="auto">
            <a:xfrm>
              <a:off x="4510" y="2313"/>
              <a:ext cx="50" cy="63"/>
            </a:xfrm>
            <a:custGeom>
              <a:avLst/>
              <a:gdLst>
                <a:gd name="T0" fmla="*/ 7 w 50"/>
                <a:gd name="T1" fmla="*/ 0 h 63"/>
                <a:gd name="T2" fmla="*/ 3 w 50"/>
                <a:gd name="T3" fmla="*/ 4 h 63"/>
                <a:gd name="T4" fmla="*/ 45 w 50"/>
                <a:gd name="T5" fmla="*/ 63 h 63"/>
                <a:gd name="T6" fmla="*/ 50 w 50"/>
                <a:gd name="T7" fmla="*/ 60 h 63"/>
                <a:gd name="T8" fmla="*/ 9 w 50"/>
                <a:gd name="T9" fmla="*/ 1 h 63"/>
                <a:gd name="T10" fmla="*/ 7 w 50"/>
                <a:gd name="T11" fmla="*/ 0 h 63"/>
                <a:gd name="T12" fmla="*/ 7 w 50"/>
                <a:gd name="T13" fmla="*/ 0 h 63"/>
                <a:gd name="T14" fmla="*/ 0 w 50"/>
                <a:gd name="T15" fmla="*/ 0 h 63"/>
                <a:gd name="T16" fmla="*/ 3 w 50"/>
                <a:gd name="T17" fmla="*/ 4 h 63"/>
                <a:gd name="T18" fmla="*/ 7 w 5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63"/>
                <a:gd name="T32" fmla="*/ 50 w 5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63">
                  <a:moveTo>
                    <a:pt x="7" y="0"/>
                  </a:moveTo>
                  <a:lnTo>
                    <a:pt x="3" y="4"/>
                  </a:lnTo>
                  <a:lnTo>
                    <a:pt x="45" y="63"/>
                  </a:lnTo>
                  <a:lnTo>
                    <a:pt x="50" y="60"/>
                  </a:lnTo>
                  <a:lnTo>
                    <a:pt x="9" y="1"/>
                  </a:lnTo>
                  <a:lnTo>
                    <a:pt x="7" y="0"/>
                  </a:lnTo>
                  <a:lnTo>
                    <a:pt x="0" y="0"/>
                  </a:lnTo>
                  <a:lnTo>
                    <a:pt x="3" y="4"/>
                  </a:lnTo>
                  <a:lnTo>
                    <a:pt x="7" y="0"/>
                  </a:lnTo>
                  <a:close/>
                </a:path>
              </a:pathLst>
            </a:custGeom>
            <a:solidFill>
              <a:srgbClr val="1F1A17"/>
            </a:solidFill>
            <a:ln w="9525">
              <a:noFill/>
              <a:round/>
              <a:headEnd/>
              <a:tailEnd/>
            </a:ln>
          </p:spPr>
          <p:txBody>
            <a:bodyPr/>
            <a:lstStyle/>
            <a:p>
              <a:endParaRPr lang="fr-FR"/>
            </a:p>
          </p:txBody>
        </p:sp>
        <p:sp>
          <p:nvSpPr>
            <p:cNvPr id="6275" name="Freeform 80"/>
            <p:cNvSpPr>
              <a:spLocks/>
            </p:cNvSpPr>
            <p:nvPr/>
          </p:nvSpPr>
          <p:spPr bwMode="auto">
            <a:xfrm>
              <a:off x="4516" y="2313"/>
              <a:ext cx="34" cy="6"/>
            </a:xfrm>
            <a:custGeom>
              <a:avLst/>
              <a:gdLst>
                <a:gd name="T0" fmla="*/ 31 w 34"/>
                <a:gd name="T1" fmla="*/ 5 h 6"/>
                <a:gd name="T2" fmla="*/ 27 w 34"/>
                <a:gd name="T3" fmla="*/ 0 h 6"/>
                <a:gd name="T4" fmla="*/ 1 w 34"/>
                <a:gd name="T5" fmla="*/ 0 h 6"/>
                <a:gd name="T6" fmla="*/ 0 w 34"/>
                <a:gd name="T7" fmla="*/ 6 h 6"/>
                <a:gd name="T8" fmla="*/ 27 w 34"/>
                <a:gd name="T9" fmla="*/ 6 h 6"/>
                <a:gd name="T10" fmla="*/ 31 w 34"/>
                <a:gd name="T11" fmla="*/ 5 h 6"/>
                <a:gd name="T12" fmla="*/ 31 w 34"/>
                <a:gd name="T13" fmla="*/ 5 h 6"/>
                <a:gd name="T14" fmla="*/ 34 w 34"/>
                <a:gd name="T15" fmla="*/ 0 h 6"/>
                <a:gd name="T16" fmla="*/ 27 w 34"/>
                <a:gd name="T17" fmla="*/ 0 h 6"/>
                <a:gd name="T18" fmla="*/ 31 w 34"/>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6"/>
                <a:gd name="T32" fmla="*/ 34 w 3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6">
                  <a:moveTo>
                    <a:pt x="31" y="5"/>
                  </a:moveTo>
                  <a:lnTo>
                    <a:pt x="27" y="0"/>
                  </a:lnTo>
                  <a:lnTo>
                    <a:pt x="1" y="0"/>
                  </a:lnTo>
                  <a:lnTo>
                    <a:pt x="0" y="6"/>
                  </a:lnTo>
                  <a:lnTo>
                    <a:pt x="27" y="6"/>
                  </a:lnTo>
                  <a:lnTo>
                    <a:pt x="31" y="5"/>
                  </a:lnTo>
                  <a:lnTo>
                    <a:pt x="34" y="0"/>
                  </a:lnTo>
                  <a:lnTo>
                    <a:pt x="27" y="0"/>
                  </a:lnTo>
                  <a:lnTo>
                    <a:pt x="31" y="5"/>
                  </a:lnTo>
                  <a:close/>
                </a:path>
              </a:pathLst>
            </a:custGeom>
            <a:solidFill>
              <a:srgbClr val="1F1A17"/>
            </a:solidFill>
            <a:ln w="9525">
              <a:noFill/>
              <a:round/>
              <a:headEnd/>
              <a:tailEnd/>
            </a:ln>
          </p:spPr>
          <p:txBody>
            <a:bodyPr/>
            <a:lstStyle/>
            <a:p>
              <a:endParaRPr lang="fr-FR"/>
            </a:p>
          </p:txBody>
        </p:sp>
        <p:sp>
          <p:nvSpPr>
            <p:cNvPr id="6276" name="Freeform 81"/>
            <p:cNvSpPr>
              <a:spLocks/>
            </p:cNvSpPr>
            <p:nvPr/>
          </p:nvSpPr>
          <p:spPr bwMode="auto">
            <a:xfrm>
              <a:off x="4498" y="2315"/>
              <a:ext cx="49" cy="62"/>
            </a:xfrm>
            <a:custGeom>
              <a:avLst/>
              <a:gdLst>
                <a:gd name="T0" fmla="*/ 2 w 49"/>
                <a:gd name="T1" fmla="*/ 62 h 62"/>
                <a:gd name="T2" fmla="*/ 6 w 49"/>
                <a:gd name="T3" fmla="*/ 62 h 62"/>
                <a:gd name="T4" fmla="*/ 49 w 49"/>
                <a:gd name="T5" fmla="*/ 3 h 62"/>
                <a:gd name="T6" fmla="*/ 43 w 49"/>
                <a:gd name="T7" fmla="*/ 0 h 62"/>
                <a:gd name="T8" fmla="*/ 2 w 49"/>
                <a:gd name="T9" fmla="*/ 58 h 62"/>
                <a:gd name="T10" fmla="*/ 2 w 49"/>
                <a:gd name="T11" fmla="*/ 62 h 62"/>
                <a:gd name="T12" fmla="*/ 2 w 49"/>
                <a:gd name="T13" fmla="*/ 58 h 62"/>
                <a:gd name="T14" fmla="*/ 0 w 49"/>
                <a:gd name="T15" fmla="*/ 60 h 62"/>
                <a:gd name="T16" fmla="*/ 2 w 49"/>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62"/>
                <a:gd name="T29" fmla="*/ 49 w 49"/>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62">
                  <a:moveTo>
                    <a:pt x="2" y="62"/>
                  </a:moveTo>
                  <a:lnTo>
                    <a:pt x="6" y="62"/>
                  </a:lnTo>
                  <a:lnTo>
                    <a:pt x="49" y="3"/>
                  </a:lnTo>
                  <a:lnTo>
                    <a:pt x="43" y="0"/>
                  </a:lnTo>
                  <a:lnTo>
                    <a:pt x="2" y="58"/>
                  </a:lnTo>
                  <a:lnTo>
                    <a:pt x="2" y="62"/>
                  </a:lnTo>
                  <a:lnTo>
                    <a:pt x="2" y="58"/>
                  </a:lnTo>
                  <a:lnTo>
                    <a:pt x="0" y="60"/>
                  </a:lnTo>
                  <a:lnTo>
                    <a:pt x="2" y="62"/>
                  </a:lnTo>
                  <a:close/>
                </a:path>
              </a:pathLst>
            </a:custGeom>
            <a:solidFill>
              <a:srgbClr val="1F1A17"/>
            </a:solidFill>
            <a:ln w="9525">
              <a:noFill/>
              <a:round/>
              <a:headEnd/>
              <a:tailEnd/>
            </a:ln>
          </p:spPr>
          <p:txBody>
            <a:bodyPr/>
            <a:lstStyle/>
            <a:p>
              <a:endParaRPr lang="fr-FR"/>
            </a:p>
          </p:txBody>
        </p:sp>
        <p:sp>
          <p:nvSpPr>
            <p:cNvPr id="6277" name="Freeform 82"/>
            <p:cNvSpPr>
              <a:spLocks/>
            </p:cNvSpPr>
            <p:nvPr/>
          </p:nvSpPr>
          <p:spPr bwMode="auto">
            <a:xfrm>
              <a:off x="4500" y="2373"/>
              <a:ext cx="83" cy="92"/>
            </a:xfrm>
            <a:custGeom>
              <a:avLst/>
              <a:gdLst>
                <a:gd name="T0" fmla="*/ 80 w 83"/>
                <a:gd name="T1" fmla="*/ 92 h 92"/>
                <a:gd name="T2" fmla="*/ 80 w 83"/>
                <a:gd name="T3" fmla="*/ 87 h 92"/>
                <a:gd name="T4" fmla="*/ 4 w 83"/>
                <a:gd name="T5" fmla="*/ 0 h 92"/>
                <a:gd name="T6" fmla="*/ 0 w 83"/>
                <a:gd name="T7" fmla="*/ 4 h 92"/>
                <a:gd name="T8" fmla="*/ 76 w 83"/>
                <a:gd name="T9" fmla="*/ 92 h 92"/>
                <a:gd name="T10" fmla="*/ 80 w 83"/>
                <a:gd name="T11" fmla="*/ 92 h 92"/>
                <a:gd name="T12" fmla="*/ 80 w 83"/>
                <a:gd name="T13" fmla="*/ 92 h 92"/>
                <a:gd name="T14" fmla="*/ 83 w 83"/>
                <a:gd name="T15" fmla="*/ 89 h 92"/>
                <a:gd name="T16" fmla="*/ 80 w 83"/>
                <a:gd name="T17" fmla="*/ 87 h 92"/>
                <a:gd name="T18" fmla="*/ 80 w 83"/>
                <a:gd name="T19" fmla="*/ 9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2"/>
                <a:gd name="T32" fmla="*/ 83 w 8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2">
                  <a:moveTo>
                    <a:pt x="80" y="92"/>
                  </a:moveTo>
                  <a:lnTo>
                    <a:pt x="80" y="87"/>
                  </a:lnTo>
                  <a:lnTo>
                    <a:pt x="4" y="0"/>
                  </a:lnTo>
                  <a:lnTo>
                    <a:pt x="0" y="4"/>
                  </a:lnTo>
                  <a:lnTo>
                    <a:pt x="76" y="92"/>
                  </a:lnTo>
                  <a:lnTo>
                    <a:pt x="80" y="92"/>
                  </a:lnTo>
                  <a:lnTo>
                    <a:pt x="83" y="89"/>
                  </a:lnTo>
                  <a:lnTo>
                    <a:pt x="80" y="87"/>
                  </a:lnTo>
                  <a:lnTo>
                    <a:pt x="80" y="92"/>
                  </a:lnTo>
                  <a:close/>
                </a:path>
              </a:pathLst>
            </a:custGeom>
            <a:solidFill>
              <a:srgbClr val="1F1A17"/>
            </a:solidFill>
            <a:ln w="9525">
              <a:noFill/>
              <a:round/>
              <a:headEnd/>
              <a:tailEnd/>
            </a:ln>
          </p:spPr>
          <p:txBody>
            <a:bodyPr/>
            <a:lstStyle/>
            <a:p>
              <a:endParaRPr lang="fr-FR"/>
            </a:p>
          </p:txBody>
        </p:sp>
        <p:sp>
          <p:nvSpPr>
            <p:cNvPr id="6278" name="Freeform 83"/>
            <p:cNvSpPr>
              <a:spLocks/>
            </p:cNvSpPr>
            <p:nvPr/>
          </p:nvSpPr>
          <p:spPr bwMode="auto">
            <a:xfrm>
              <a:off x="4442" y="2460"/>
              <a:ext cx="138" cy="156"/>
            </a:xfrm>
            <a:custGeom>
              <a:avLst/>
              <a:gdLst>
                <a:gd name="T0" fmla="*/ 0 w 138"/>
                <a:gd name="T1" fmla="*/ 152 h 156"/>
                <a:gd name="T2" fmla="*/ 5 w 138"/>
                <a:gd name="T3" fmla="*/ 156 h 156"/>
                <a:gd name="T4" fmla="*/ 138 w 138"/>
                <a:gd name="T5" fmla="*/ 5 h 156"/>
                <a:gd name="T6" fmla="*/ 134 w 138"/>
                <a:gd name="T7" fmla="*/ 0 h 156"/>
                <a:gd name="T8" fmla="*/ 1 w 138"/>
                <a:gd name="T9" fmla="*/ 151 h 156"/>
                <a:gd name="T10" fmla="*/ 0 w 138"/>
                <a:gd name="T11" fmla="*/ 152 h 156"/>
                <a:gd name="T12" fmla="*/ 0 60000 65536"/>
                <a:gd name="T13" fmla="*/ 0 60000 65536"/>
                <a:gd name="T14" fmla="*/ 0 60000 65536"/>
                <a:gd name="T15" fmla="*/ 0 60000 65536"/>
                <a:gd name="T16" fmla="*/ 0 60000 65536"/>
                <a:gd name="T17" fmla="*/ 0 60000 65536"/>
                <a:gd name="T18" fmla="*/ 0 w 138"/>
                <a:gd name="T19" fmla="*/ 0 h 156"/>
                <a:gd name="T20" fmla="*/ 138 w 1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38" h="156">
                  <a:moveTo>
                    <a:pt x="0" y="152"/>
                  </a:moveTo>
                  <a:lnTo>
                    <a:pt x="5" y="156"/>
                  </a:lnTo>
                  <a:lnTo>
                    <a:pt x="138" y="5"/>
                  </a:lnTo>
                  <a:lnTo>
                    <a:pt x="134" y="0"/>
                  </a:lnTo>
                  <a:lnTo>
                    <a:pt x="1" y="151"/>
                  </a:lnTo>
                  <a:lnTo>
                    <a:pt x="0" y="152"/>
                  </a:lnTo>
                  <a:close/>
                </a:path>
              </a:pathLst>
            </a:custGeom>
            <a:solidFill>
              <a:srgbClr val="1F1A17"/>
            </a:solidFill>
            <a:ln w="9525">
              <a:noFill/>
              <a:round/>
              <a:headEnd/>
              <a:tailEnd/>
            </a:ln>
          </p:spPr>
          <p:txBody>
            <a:bodyPr/>
            <a:lstStyle/>
            <a:p>
              <a:endParaRPr lang="fr-FR"/>
            </a:p>
          </p:txBody>
        </p:sp>
      </p:grpSp>
      <p:pic>
        <p:nvPicPr>
          <p:cNvPr id="6211" name="Picture 84"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281488" y="1930400"/>
            <a:ext cx="355600" cy="1223963"/>
          </a:xfrm>
          <a:prstGeom prst="rect">
            <a:avLst/>
          </a:prstGeom>
          <a:noFill/>
          <a:ln w="9525">
            <a:noFill/>
            <a:miter lim="800000"/>
            <a:headEnd/>
            <a:tailEnd/>
          </a:ln>
        </p:spPr>
      </p:pic>
      <p:pic>
        <p:nvPicPr>
          <p:cNvPr id="6212" name="Picture 85"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560763" y="2722563"/>
            <a:ext cx="355600" cy="1223962"/>
          </a:xfrm>
          <a:prstGeom prst="rect">
            <a:avLst/>
          </a:prstGeom>
          <a:noFill/>
          <a:ln w="9525">
            <a:noFill/>
            <a:miter lim="800000"/>
            <a:headEnd/>
            <a:tailEnd/>
          </a:ln>
        </p:spPr>
      </p:pic>
      <p:pic>
        <p:nvPicPr>
          <p:cNvPr id="6213" name="Picture 86"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713288" y="2632075"/>
            <a:ext cx="355600" cy="1223963"/>
          </a:xfrm>
          <a:prstGeom prst="rect">
            <a:avLst/>
          </a:prstGeom>
          <a:noFill/>
          <a:ln w="9525">
            <a:noFill/>
            <a:miter lim="800000"/>
            <a:headEnd/>
            <a:tailEnd/>
          </a:ln>
        </p:spPr>
      </p:pic>
      <p:pic>
        <p:nvPicPr>
          <p:cNvPr id="6214" name="Picture 87"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197350" y="3282950"/>
            <a:ext cx="355600" cy="1223963"/>
          </a:xfrm>
          <a:prstGeom prst="rect">
            <a:avLst/>
          </a:prstGeom>
          <a:noFill/>
          <a:ln w="9525">
            <a:noFill/>
            <a:miter lim="800000"/>
            <a:headEnd/>
            <a:tailEnd/>
          </a:ln>
        </p:spPr>
      </p:pic>
      <p:pic>
        <p:nvPicPr>
          <p:cNvPr id="6215" name="Picture 88"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22788" y="4164013"/>
            <a:ext cx="355600" cy="1223962"/>
          </a:xfrm>
          <a:prstGeom prst="rect">
            <a:avLst/>
          </a:prstGeom>
          <a:noFill/>
          <a:ln w="9525">
            <a:noFill/>
            <a:miter lim="800000"/>
            <a:headEnd/>
            <a:tailEnd/>
          </a:ln>
        </p:spPr>
      </p:pic>
      <p:pic>
        <p:nvPicPr>
          <p:cNvPr id="6216" name="Picture 89"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709988" y="4162425"/>
            <a:ext cx="355600" cy="1223963"/>
          </a:xfrm>
          <a:prstGeom prst="rect">
            <a:avLst/>
          </a:prstGeom>
          <a:noFill/>
          <a:ln w="9525">
            <a:noFill/>
            <a:miter lim="800000"/>
            <a:headEnd/>
            <a:tailEnd/>
          </a:ln>
        </p:spPr>
      </p:pic>
      <p:pic>
        <p:nvPicPr>
          <p:cNvPr id="6217" name="Picture 90"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416675" y="2586038"/>
            <a:ext cx="355600" cy="1223962"/>
          </a:xfrm>
          <a:prstGeom prst="rect">
            <a:avLst/>
          </a:prstGeom>
          <a:noFill/>
          <a:ln w="9525">
            <a:noFill/>
            <a:miter lim="800000"/>
            <a:headEnd/>
            <a:tailEnd/>
          </a:ln>
        </p:spPr>
      </p:pic>
      <p:pic>
        <p:nvPicPr>
          <p:cNvPr id="6218" name="Picture 91"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951663" y="1754188"/>
            <a:ext cx="355600" cy="1223962"/>
          </a:xfrm>
          <a:prstGeom prst="rect">
            <a:avLst/>
          </a:prstGeom>
          <a:noFill/>
          <a:ln w="9525">
            <a:noFill/>
            <a:miter lim="800000"/>
            <a:headEnd/>
            <a:tailEnd/>
          </a:ln>
        </p:spPr>
      </p:pic>
      <p:pic>
        <p:nvPicPr>
          <p:cNvPr id="6219" name="Picture 92"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891463" y="2482850"/>
            <a:ext cx="355600" cy="1223963"/>
          </a:xfrm>
          <a:prstGeom prst="rect">
            <a:avLst/>
          </a:prstGeom>
          <a:noFill/>
          <a:ln w="9525">
            <a:noFill/>
            <a:miter lim="800000"/>
            <a:headEnd/>
            <a:tailEnd/>
          </a:ln>
        </p:spPr>
      </p:pic>
      <p:pic>
        <p:nvPicPr>
          <p:cNvPr id="6220" name="Picture 93"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350125" y="2676525"/>
            <a:ext cx="355600" cy="1223963"/>
          </a:xfrm>
          <a:prstGeom prst="rect">
            <a:avLst/>
          </a:prstGeom>
          <a:noFill/>
          <a:ln w="9525">
            <a:noFill/>
            <a:miter lim="800000"/>
            <a:headEnd/>
            <a:tailEnd/>
          </a:ln>
        </p:spPr>
      </p:pic>
      <p:pic>
        <p:nvPicPr>
          <p:cNvPr id="6221" name="Picture 94"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807200" y="3194050"/>
            <a:ext cx="355600" cy="1223963"/>
          </a:xfrm>
          <a:prstGeom prst="rect">
            <a:avLst/>
          </a:prstGeom>
          <a:noFill/>
          <a:ln w="9525">
            <a:noFill/>
            <a:miter lim="800000"/>
            <a:headEnd/>
            <a:tailEnd/>
          </a:ln>
        </p:spPr>
      </p:pic>
      <p:pic>
        <p:nvPicPr>
          <p:cNvPr id="6222" name="Picture 95"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985000" y="4344988"/>
            <a:ext cx="355600" cy="1223962"/>
          </a:xfrm>
          <a:prstGeom prst="rect">
            <a:avLst/>
          </a:prstGeom>
          <a:noFill/>
          <a:ln w="9525">
            <a:noFill/>
            <a:miter lim="800000"/>
            <a:headEnd/>
            <a:tailEnd/>
          </a:ln>
        </p:spPr>
      </p:pic>
      <p:pic>
        <p:nvPicPr>
          <p:cNvPr id="6223" name="Picture 96"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572375" y="3944938"/>
            <a:ext cx="355600" cy="1223962"/>
          </a:xfrm>
          <a:prstGeom prst="rect">
            <a:avLst/>
          </a:prstGeom>
          <a:noFill/>
          <a:ln w="9525">
            <a:noFill/>
            <a:miter lim="800000"/>
            <a:headEnd/>
            <a:tailEnd/>
          </a:ln>
        </p:spPr>
      </p:pic>
      <p:grpSp>
        <p:nvGrpSpPr>
          <p:cNvPr id="6224" name="Group 57"/>
          <p:cNvGrpSpPr>
            <a:grpSpLocks/>
          </p:cNvGrpSpPr>
          <p:nvPr/>
        </p:nvGrpSpPr>
        <p:grpSpPr bwMode="auto">
          <a:xfrm>
            <a:off x="5470525" y="4879975"/>
            <a:ext cx="598488" cy="976313"/>
            <a:chOff x="4341" y="2057"/>
            <a:chExt cx="377" cy="615"/>
          </a:xfrm>
        </p:grpSpPr>
        <p:sp>
          <p:nvSpPr>
            <p:cNvPr id="6227" name="Rectangle 58"/>
            <p:cNvSpPr>
              <a:spLocks noChangeArrowheads="1"/>
            </p:cNvSpPr>
            <p:nvPr/>
          </p:nvSpPr>
          <p:spPr bwMode="auto">
            <a:xfrm>
              <a:off x="4344" y="2060"/>
              <a:ext cx="371" cy="608"/>
            </a:xfrm>
            <a:prstGeom prst="rect">
              <a:avLst/>
            </a:prstGeom>
            <a:solidFill>
              <a:srgbClr val="B1B5B6"/>
            </a:solidFill>
            <a:ln w="9525">
              <a:noFill/>
              <a:miter lim="800000"/>
              <a:headEnd/>
              <a:tailEnd/>
            </a:ln>
          </p:spPr>
          <p:txBody>
            <a:bodyPr/>
            <a:lstStyle/>
            <a:p>
              <a:endParaRPr lang="fr-CH">
                <a:latin typeface="Calibri" pitchFamily="34" charset="0"/>
              </a:endParaRPr>
            </a:p>
          </p:txBody>
        </p:sp>
        <p:sp>
          <p:nvSpPr>
            <p:cNvPr id="6228" name="Freeform 59"/>
            <p:cNvSpPr>
              <a:spLocks/>
            </p:cNvSpPr>
            <p:nvPr/>
          </p:nvSpPr>
          <p:spPr bwMode="auto">
            <a:xfrm>
              <a:off x="4344" y="2057"/>
              <a:ext cx="374" cy="6"/>
            </a:xfrm>
            <a:custGeom>
              <a:avLst/>
              <a:gdLst>
                <a:gd name="T0" fmla="*/ 374 w 374"/>
                <a:gd name="T1" fmla="*/ 3 h 6"/>
                <a:gd name="T2" fmla="*/ 371 w 374"/>
                <a:gd name="T3" fmla="*/ 0 h 6"/>
                <a:gd name="T4" fmla="*/ 0 w 374"/>
                <a:gd name="T5" fmla="*/ 0 h 6"/>
                <a:gd name="T6" fmla="*/ 0 w 374"/>
                <a:gd name="T7" fmla="*/ 6 h 6"/>
                <a:gd name="T8" fmla="*/ 371 w 374"/>
                <a:gd name="T9" fmla="*/ 6 h 6"/>
                <a:gd name="T10" fmla="*/ 374 w 374"/>
                <a:gd name="T11" fmla="*/ 3 h 6"/>
                <a:gd name="T12" fmla="*/ 374 w 374"/>
                <a:gd name="T13" fmla="*/ 3 h 6"/>
                <a:gd name="T14" fmla="*/ 374 w 374"/>
                <a:gd name="T15" fmla="*/ 0 h 6"/>
                <a:gd name="T16" fmla="*/ 371 w 374"/>
                <a:gd name="T17" fmla="*/ 0 h 6"/>
                <a:gd name="T18" fmla="*/ 374 w 374"/>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6"/>
                <a:gd name="T32" fmla="*/ 374 w 37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6">
                  <a:moveTo>
                    <a:pt x="374" y="3"/>
                  </a:moveTo>
                  <a:lnTo>
                    <a:pt x="371" y="0"/>
                  </a:lnTo>
                  <a:lnTo>
                    <a:pt x="0" y="0"/>
                  </a:lnTo>
                  <a:lnTo>
                    <a:pt x="0" y="6"/>
                  </a:lnTo>
                  <a:lnTo>
                    <a:pt x="371" y="6"/>
                  </a:lnTo>
                  <a:lnTo>
                    <a:pt x="374" y="3"/>
                  </a:lnTo>
                  <a:lnTo>
                    <a:pt x="374" y="0"/>
                  </a:lnTo>
                  <a:lnTo>
                    <a:pt x="371" y="0"/>
                  </a:lnTo>
                  <a:lnTo>
                    <a:pt x="374" y="3"/>
                  </a:lnTo>
                  <a:close/>
                </a:path>
              </a:pathLst>
            </a:custGeom>
            <a:solidFill>
              <a:srgbClr val="1F1A17"/>
            </a:solidFill>
            <a:ln w="9525">
              <a:noFill/>
              <a:round/>
              <a:headEnd/>
              <a:tailEnd/>
            </a:ln>
          </p:spPr>
          <p:txBody>
            <a:bodyPr/>
            <a:lstStyle/>
            <a:p>
              <a:endParaRPr lang="fr-FR"/>
            </a:p>
          </p:txBody>
        </p:sp>
        <p:sp>
          <p:nvSpPr>
            <p:cNvPr id="6229" name="Freeform 60"/>
            <p:cNvSpPr>
              <a:spLocks/>
            </p:cNvSpPr>
            <p:nvPr/>
          </p:nvSpPr>
          <p:spPr bwMode="auto">
            <a:xfrm>
              <a:off x="4711" y="2060"/>
              <a:ext cx="7" cy="612"/>
            </a:xfrm>
            <a:custGeom>
              <a:avLst/>
              <a:gdLst>
                <a:gd name="T0" fmla="*/ 4 w 7"/>
                <a:gd name="T1" fmla="*/ 612 h 612"/>
                <a:gd name="T2" fmla="*/ 7 w 7"/>
                <a:gd name="T3" fmla="*/ 608 h 612"/>
                <a:gd name="T4" fmla="*/ 7 w 7"/>
                <a:gd name="T5" fmla="*/ 0 h 612"/>
                <a:gd name="T6" fmla="*/ 0 w 7"/>
                <a:gd name="T7" fmla="*/ 0 h 612"/>
                <a:gd name="T8" fmla="*/ 0 w 7"/>
                <a:gd name="T9" fmla="*/ 608 h 612"/>
                <a:gd name="T10" fmla="*/ 4 w 7"/>
                <a:gd name="T11" fmla="*/ 612 h 612"/>
                <a:gd name="T12" fmla="*/ 4 w 7"/>
                <a:gd name="T13" fmla="*/ 612 h 612"/>
                <a:gd name="T14" fmla="*/ 7 w 7"/>
                <a:gd name="T15" fmla="*/ 612 h 612"/>
                <a:gd name="T16" fmla="*/ 7 w 7"/>
                <a:gd name="T17" fmla="*/ 608 h 612"/>
                <a:gd name="T18" fmla="*/ 4 w 7"/>
                <a:gd name="T19" fmla="*/ 612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2"/>
                <a:gd name="T32" fmla="*/ 7 w 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2">
                  <a:moveTo>
                    <a:pt x="4" y="612"/>
                  </a:moveTo>
                  <a:lnTo>
                    <a:pt x="7" y="608"/>
                  </a:lnTo>
                  <a:lnTo>
                    <a:pt x="7" y="0"/>
                  </a:lnTo>
                  <a:lnTo>
                    <a:pt x="0" y="0"/>
                  </a:lnTo>
                  <a:lnTo>
                    <a:pt x="0" y="608"/>
                  </a:lnTo>
                  <a:lnTo>
                    <a:pt x="4" y="612"/>
                  </a:lnTo>
                  <a:lnTo>
                    <a:pt x="7" y="612"/>
                  </a:lnTo>
                  <a:lnTo>
                    <a:pt x="7" y="608"/>
                  </a:lnTo>
                  <a:lnTo>
                    <a:pt x="4" y="612"/>
                  </a:lnTo>
                  <a:close/>
                </a:path>
              </a:pathLst>
            </a:custGeom>
            <a:solidFill>
              <a:srgbClr val="1F1A17"/>
            </a:solidFill>
            <a:ln w="9525">
              <a:noFill/>
              <a:round/>
              <a:headEnd/>
              <a:tailEnd/>
            </a:ln>
          </p:spPr>
          <p:txBody>
            <a:bodyPr/>
            <a:lstStyle/>
            <a:p>
              <a:endParaRPr lang="fr-FR"/>
            </a:p>
          </p:txBody>
        </p:sp>
        <p:sp>
          <p:nvSpPr>
            <p:cNvPr id="6230" name="Freeform 61"/>
            <p:cNvSpPr>
              <a:spLocks/>
            </p:cNvSpPr>
            <p:nvPr/>
          </p:nvSpPr>
          <p:spPr bwMode="auto">
            <a:xfrm>
              <a:off x="4341" y="2665"/>
              <a:ext cx="374" cy="7"/>
            </a:xfrm>
            <a:custGeom>
              <a:avLst/>
              <a:gdLst>
                <a:gd name="T0" fmla="*/ 0 w 374"/>
                <a:gd name="T1" fmla="*/ 3 h 7"/>
                <a:gd name="T2" fmla="*/ 3 w 374"/>
                <a:gd name="T3" fmla="*/ 7 h 7"/>
                <a:gd name="T4" fmla="*/ 374 w 374"/>
                <a:gd name="T5" fmla="*/ 7 h 7"/>
                <a:gd name="T6" fmla="*/ 374 w 374"/>
                <a:gd name="T7" fmla="*/ 0 h 7"/>
                <a:gd name="T8" fmla="*/ 3 w 374"/>
                <a:gd name="T9" fmla="*/ 0 h 7"/>
                <a:gd name="T10" fmla="*/ 0 w 374"/>
                <a:gd name="T11" fmla="*/ 3 h 7"/>
                <a:gd name="T12" fmla="*/ 0 w 374"/>
                <a:gd name="T13" fmla="*/ 3 h 7"/>
                <a:gd name="T14" fmla="*/ 0 w 374"/>
                <a:gd name="T15" fmla="*/ 7 h 7"/>
                <a:gd name="T16" fmla="*/ 3 w 374"/>
                <a:gd name="T17" fmla="*/ 7 h 7"/>
                <a:gd name="T18" fmla="*/ 0 w 374"/>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7"/>
                <a:gd name="T32" fmla="*/ 374 w 37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7">
                  <a:moveTo>
                    <a:pt x="0" y="3"/>
                  </a:moveTo>
                  <a:lnTo>
                    <a:pt x="3" y="7"/>
                  </a:lnTo>
                  <a:lnTo>
                    <a:pt x="374" y="7"/>
                  </a:lnTo>
                  <a:lnTo>
                    <a:pt x="374" y="0"/>
                  </a:lnTo>
                  <a:lnTo>
                    <a:pt x="3" y="0"/>
                  </a:lnTo>
                  <a:lnTo>
                    <a:pt x="0" y="3"/>
                  </a:lnTo>
                  <a:lnTo>
                    <a:pt x="0" y="7"/>
                  </a:lnTo>
                  <a:lnTo>
                    <a:pt x="3" y="7"/>
                  </a:lnTo>
                  <a:lnTo>
                    <a:pt x="0" y="3"/>
                  </a:lnTo>
                  <a:close/>
                </a:path>
              </a:pathLst>
            </a:custGeom>
            <a:solidFill>
              <a:srgbClr val="1F1A17"/>
            </a:solidFill>
            <a:ln w="9525">
              <a:noFill/>
              <a:round/>
              <a:headEnd/>
              <a:tailEnd/>
            </a:ln>
          </p:spPr>
          <p:txBody>
            <a:bodyPr/>
            <a:lstStyle/>
            <a:p>
              <a:endParaRPr lang="fr-FR"/>
            </a:p>
          </p:txBody>
        </p:sp>
        <p:sp>
          <p:nvSpPr>
            <p:cNvPr id="6231" name="Freeform 62"/>
            <p:cNvSpPr>
              <a:spLocks/>
            </p:cNvSpPr>
            <p:nvPr/>
          </p:nvSpPr>
          <p:spPr bwMode="auto">
            <a:xfrm>
              <a:off x="4341" y="2057"/>
              <a:ext cx="7" cy="611"/>
            </a:xfrm>
            <a:custGeom>
              <a:avLst/>
              <a:gdLst>
                <a:gd name="T0" fmla="*/ 3 w 7"/>
                <a:gd name="T1" fmla="*/ 0 h 611"/>
                <a:gd name="T2" fmla="*/ 0 w 7"/>
                <a:gd name="T3" fmla="*/ 3 h 611"/>
                <a:gd name="T4" fmla="*/ 0 w 7"/>
                <a:gd name="T5" fmla="*/ 611 h 611"/>
                <a:gd name="T6" fmla="*/ 7 w 7"/>
                <a:gd name="T7" fmla="*/ 611 h 611"/>
                <a:gd name="T8" fmla="*/ 7 w 7"/>
                <a:gd name="T9" fmla="*/ 3 h 611"/>
                <a:gd name="T10" fmla="*/ 3 w 7"/>
                <a:gd name="T11" fmla="*/ 0 h 611"/>
                <a:gd name="T12" fmla="*/ 3 w 7"/>
                <a:gd name="T13" fmla="*/ 0 h 611"/>
                <a:gd name="T14" fmla="*/ 0 w 7"/>
                <a:gd name="T15" fmla="*/ 0 h 611"/>
                <a:gd name="T16" fmla="*/ 0 w 7"/>
                <a:gd name="T17" fmla="*/ 3 h 611"/>
                <a:gd name="T18" fmla="*/ 3 w 7"/>
                <a:gd name="T19" fmla="*/ 0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1"/>
                <a:gd name="T32" fmla="*/ 7 w 7"/>
                <a:gd name="T33" fmla="*/ 611 h 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1">
                  <a:moveTo>
                    <a:pt x="3" y="0"/>
                  </a:moveTo>
                  <a:lnTo>
                    <a:pt x="0" y="3"/>
                  </a:lnTo>
                  <a:lnTo>
                    <a:pt x="0" y="611"/>
                  </a:lnTo>
                  <a:lnTo>
                    <a:pt x="7" y="611"/>
                  </a:lnTo>
                  <a:lnTo>
                    <a:pt x="7" y="3"/>
                  </a:lnTo>
                  <a:lnTo>
                    <a:pt x="3" y="0"/>
                  </a:lnTo>
                  <a:lnTo>
                    <a:pt x="0" y="0"/>
                  </a:lnTo>
                  <a:lnTo>
                    <a:pt x="0" y="3"/>
                  </a:lnTo>
                  <a:lnTo>
                    <a:pt x="3" y="0"/>
                  </a:lnTo>
                  <a:close/>
                </a:path>
              </a:pathLst>
            </a:custGeom>
            <a:solidFill>
              <a:srgbClr val="1F1A17"/>
            </a:solidFill>
            <a:ln w="9525">
              <a:noFill/>
              <a:round/>
              <a:headEnd/>
              <a:tailEnd/>
            </a:ln>
          </p:spPr>
          <p:txBody>
            <a:bodyPr/>
            <a:lstStyle/>
            <a:p>
              <a:endParaRPr lang="fr-FR"/>
            </a:p>
          </p:txBody>
        </p:sp>
        <p:sp>
          <p:nvSpPr>
            <p:cNvPr id="6232" name="Freeform 63"/>
            <p:cNvSpPr>
              <a:spLocks/>
            </p:cNvSpPr>
            <p:nvPr/>
          </p:nvSpPr>
          <p:spPr bwMode="auto">
            <a:xfrm>
              <a:off x="4482" y="2233"/>
              <a:ext cx="25" cy="38"/>
            </a:xfrm>
            <a:custGeom>
              <a:avLst/>
              <a:gdLst>
                <a:gd name="T0" fmla="*/ 0 w 25"/>
                <a:gd name="T1" fmla="*/ 0 h 38"/>
                <a:gd name="T2" fmla="*/ 0 w 25"/>
                <a:gd name="T3" fmla="*/ 0 h 38"/>
                <a:gd name="T4" fmla="*/ 1 w 25"/>
                <a:gd name="T5" fmla="*/ 6 h 38"/>
                <a:gd name="T6" fmla="*/ 1 w 25"/>
                <a:gd name="T7" fmla="*/ 11 h 38"/>
                <a:gd name="T8" fmla="*/ 3 w 25"/>
                <a:gd name="T9" fmla="*/ 17 h 38"/>
                <a:gd name="T10" fmla="*/ 6 w 25"/>
                <a:gd name="T11" fmla="*/ 21 h 38"/>
                <a:gd name="T12" fmla="*/ 8 w 25"/>
                <a:gd name="T13" fmla="*/ 26 h 38"/>
                <a:gd name="T14" fmla="*/ 11 w 25"/>
                <a:gd name="T15" fmla="*/ 30 h 38"/>
                <a:gd name="T16" fmla="*/ 14 w 25"/>
                <a:gd name="T17" fmla="*/ 35 h 38"/>
                <a:gd name="T18" fmla="*/ 19 w 25"/>
                <a:gd name="T19" fmla="*/ 38 h 38"/>
                <a:gd name="T20" fmla="*/ 25 w 25"/>
                <a:gd name="T21" fmla="*/ 30 h 38"/>
                <a:gd name="T22" fmla="*/ 21 w 25"/>
                <a:gd name="T23" fmla="*/ 28 h 38"/>
                <a:gd name="T24" fmla="*/ 19 w 25"/>
                <a:gd name="T25" fmla="*/ 25 h 38"/>
                <a:gd name="T26" fmla="*/ 17 w 25"/>
                <a:gd name="T27" fmla="*/ 21 h 38"/>
                <a:gd name="T28" fmla="*/ 14 w 25"/>
                <a:gd name="T29" fmla="*/ 17 h 38"/>
                <a:gd name="T30" fmla="*/ 12 w 25"/>
                <a:gd name="T31" fmla="*/ 14 h 38"/>
                <a:gd name="T32" fmla="*/ 11 w 25"/>
                <a:gd name="T33" fmla="*/ 9 h 38"/>
                <a:gd name="T34" fmla="*/ 11 w 25"/>
                <a:gd name="T35" fmla="*/ 5 h 38"/>
                <a:gd name="T36" fmla="*/ 10 w 25"/>
                <a:gd name="T37" fmla="*/ 0 h 38"/>
                <a:gd name="T38" fmla="*/ 10 w 25"/>
                <a:gd name="T39" fmla="*/ 0 h 38"/>
                <a:gd name="T40" fmla="*/ 0 w 25"/>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8"/>
                <a:gd name="T65" fmla="*/ 25 w 25"/>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8">
                  <a:moveTo>
                    <a:pt x="0" y="0"/>
                  </a:moveTo>
                  <a:lnTo>
                    <a:pt x="0" y="0"/>
                  </a:lnTo>
                  <a:lnTo>
                    <a:pt x="1" y="6"/>
                  </a:lnTo>
                  <a:lnTo>
                    <a:pt x="1" y="11"/>
                  </a:lnTo>
                  <a:lnTo>
                    <a:pt x="3" y="17"/>
                  </a:lnTo>
                  <a:lnTo>
                    <a:pt x="6" y="21"/>
                  </a:lnTo>
                  <a:lnTo>
                    <a:pt x="8" y="26"/>
                  </a:lnTo>
                  <a:lnTo>
                    <a:pt x="11" y="30"/>
                  </a:lnTo>
                  <a:lnTo>
                    <a:pt x="14" y="35"/>
                  </a:lnTo>
                  <a:lnTo>
                    <a:pt x="19" y="38"/>
                  </a:lnTo>
                  <a:lnTo>
                    <a:pt x="25" y="30"/>
                  </a:lnTo>
                  <a:lnTo>
                    <a:pt x="21" y="28"/>
                  </a:lnTo>
                  <a:lnTo>
                    <a:pt x="19" y="25"/>
                  </a:lnTo>
                  <a:lnTo>
                    <a:pt x="17" y="21"/>
                  </a:lnTo>
                  <a:lnTo>
                    <a:pt x="14" y="17"/>
                  </a:lnTo>
                  <a:lnTo>
                    <a:pt x="12" y="14"/>
                  </a:lnTo>
                  <a:lnTo>
                    <a:pt x="11" y="9"/>
                  </a:lnTo>
                  <a:lnTo>
                    <a:pt x="11" y="5"/>
                  </a:lnTo>
                  <a:lnTo>
                    <a:pt x="10" y="0"/>
                  </a:lnTo>
                  <a:lnTo>
                    <a:pt x="0" y="0"/>
                  </a:lnTo>
                  <a:close/>
                </a:path>
              </a:pathLst>
            </a:custGeom>
            <a:solidFill>
              <a:srgbClr val="FFFFFF"/>
            </a:solidFill>
            <a:ln w="9525">
              <a:noFill/>
              <a:round/>
              <a:headEnd/>
              <a:tailEnd/>
            </a:ln>
          </p:spPr>
          <p:txBody>
            <a:bodyPr/>
            <a:lstStyle/>
            <a:p>
              <a:endParaRPr lang="fr-FR"/>
            </a:p>
          </p:txBody>
        </p:sp>
        <p:sp>
          <p:nvSpPr>
            <p:cNvPr id="6233" name="Freeform 64"/>
            <p:cNvSpPr>
              <a:spLocks/>
            </p:cNvSpPr>
            <p:nvPr/>
          </p:nvSpPr>
          <p:spPr bwMode="auto">
            <a:xfrm>
              <a:off x="4482" y="2194"/>
              <a:ext cx="27" cy="39"/>
            </a:xfrm>
            <a:custGeom>
              <a:avLst/>
              <a:gdLst>
                <a:gd name="T0" fmla="*/ 20 w 27"/>
                <a:gd name="T1" fmla="*/ 0 h 39"/>
                <a:gd name="T2" fmla="*/ 16 w 27"/>
                <a:gd name="T3" fmla="*/ 3 h 39"/>
                <a:gd name="T4" fmla="*/ 12 w 27"/>
                <a:gd name="T5" fmla="*/ 8 h 39"/>
                <a:gd name="T6" fmla="*/ 9 w 27"/>
                <a:gd name="T7" fmla="*/ 12 h 39"/>
                <a:gd name="T8" fmla="*/ 6 w 27"/>
                <a:gd name="T9" fmla="*/ 17 h 39"/>
                <a:gd name="T10" fmla="*/ 3 w 27"/>
                <a:gd name="T11" fmla="*/ 22 h 39"/>
                <a:gd name="T12" fmla="*/ 2 w 27"/>
                <a:gd name="T13" fmla="*/ 28 h 39"/>
                <a:gd name="T14" fmla="*/ 1 w 27"/>
                <a:gd name="T15" fmla="*/ 34 h 39"/>
                <a:gd name="T16" fmla="*/ 0 w 27"/>
                <a:gd name="T17" fmla="*/ 39 h 39"/>
                <a:gd name="T18" fmla="*/ 10 w 27"/>
                <a:gd name="T19" fmla="*/ 39 h 39"/>
                <a:gd name="T20" fmla="*/ 11 w 27"/>
                <a:gd name="T21" fmla="*/ 35 h 39"/>
                <a:gd name="T22" fmla="*/ 11 w 27"/>
                <a:gd name="T23" fmla="*/ 30 h 39"/>
                <a:gd name="T24" fmla="*/ 12 w 27"/>
                <a:gd name="T25" fmla="*/ 26 h 39"/>
                <a:gd name="T26" fmla="*/ 14 w 27"/>
                <a:gd name="T27" fmla="*/ 21 h 39"/>
                <a:gd name="T28" fmla="*/ 17 w 27"/>
                <a:gd name="T29" fmla="*/ 18 h 39"/>
                <a:gd name="T30" fmla="*/ 20 w 27"/>
                <a:gd name="T31" fmla="*/ 15 h 39"/>
                <a:gd name="T32" fmla="*/ 22 w 27"/>
                <a:gd name="T33" fmla="*/ 11 h 39"/>
                <a:gd name="T34" fmla="*/ 27 w 27"/>
                <a:gd name="T35" fmla="*/ 8 h 39"/>
                <a:gd name="T36" fmla="*/ 20 w 27"/>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9"/>
                <a:gd name="T59" fmla="*/ 27 w 2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9">
                  <a:moveTo>
                    <a:pt x="20" y="0"/>
                  </a:moveTo>
                  <a:lnTo>
                    <a:pt x="16" y="3"/>
                  </a:lnTo>
                  <a:lnTo>
                    <a:pt x="12" y="8"/>
                  </a:lnTo>
                  <a:lnTo>
                    <a:pt x="9" y="12"/>
                  </a:lnTo>
                  <a:lnTo>
                    <a:pt x="6" y="17"/>
                  </a:lnTo>
                  <a:lnTo>
                    <a:pt x="3" y="22"/>
                  </a:lnTo>
                  <a:lnTo>
                    <a:pt x="2" y="28"/>
                  </a:lnTo>
                  <a:lnTo>
                    <a:pt x="1" y="34"/>
                  </a:lnTo>
                  <a:lnTo>
                    <a:pt x="0" y="39"/>
                  </a:lnTo>
                  <a:lnTo>
                    <a:pt x="10" y="39"/>
                  </a:lnTo>
                  <a:lnTo>
                    <a:pt x="11" y="35"/>
                  </a:lnTo>
                  <a:lnTo>
                    <a:pt x="11" y="30"/>
                  </a:lnTo>
                  <a:lnTo>
                    <a:pt x="12" y="26"/>
                  </a:lnTo>
                  <a:lnTo>
                    <a:pt x="14" y="21"/>
                  </a:lnTo>
                  <a:lnTo>
                    <a:pt x="17" y="18"/>
                  </a:lnTo>
                  <a:lnTo>
                    <a:pt x="20" y="15"/>
                  </a:lnTo>
                  <a:lnTo>
                    <a:pt x="22" y="11"/>
                  </a:lnTo>
                  <a:lnTo>
                    <a:pt x="27" y="8"/>
                  </a:lnTo>
                  <a:lnTo>
                    <a:pt x="20" y="0"/>
                  </a:lnTo>
                  <a:close/>
                </a:path>
              </a:pathLst>
            </a:custGeom>
            <a:solidFill>
              <a:srgbClr val="FFFFFF"/>
            </a:solidFill>
            <a:ln w="9525">
              <a:noFill/>
              <a:round/>
              <a:headEnd/>
              <a:tailEnd/>
            </a:ln>
          </p:spPr>
          <p:txBody>
            <a:bodyPr/>
            <a:lstStyle/>
            <a:p>
              <a:endParaRPr lang="fr-FR"/>
            </a:p>
          </p:txBody>
        </p:sp>
        <p:sp>
          <p:nvSpPr>
            <p:cNvPr id="6234" name="Freeform 65"/>
            <p:cNvSpPr>
              <a:spLocks/>
            </p:cNvSpPr>
            <p:nvPr/>
          </p:nvSpPr>
          <p:spPr bwMode="auto">
            <a:xfrm>
              <a:off x="4556" y="2233"/>
              <a:ext cx="24" cy="38"/>
            </a:xfrm>
            <a:custGeom>
              <a:avLst/>
              <a:gdLst>
                <a:gd name="T0" fmla="*/ 14 w 24"/>
                <a:gd name="T1" fmla="*/ 0 h 38"/>
                <a:gd name="T2" fmla="*/ 14 w 24"/>
                <a:gd name="T3" fmla="*/ 0 h 38"/>
                <a:gd name="T4" fmla="*/ 14 w 24"/>
                <a:gd name="T5" fmla="*/ 5 h 38"/>
                <a:gd name="T6" fmla="*/ 13 w 24"/>
                <a:gd name="T7" fmla="*/ 9 h 38"/>
                <a:gd name="T8" fmla="*/ 12 w 24"/>
                <a:gd name="T9" fmla="*/ 14 h 38"/>
                <a:gd name="T10" fmla="*/ 10 w 24"/>
                <a:gd name="T11" fmla="*/ 17 h 38"/>
                <a:gd name="T12" fmla="*/ 9 w 24"/>
                <a:gd name="T13" fmla="*/ 21 h 38"/>
                <a:gd name="T14" fmla="*/ 5 w 24"/>
                <a:gd name="T15" fmla="*/ 25 h 38"/>
                <a:gd name="T16" fmla="*/ 3 w 24"/>
                <a:gd name="T17" fmla="*/ 28 h 38"/>
                <a:gd name="T18" fmla="*/ 0 w 24"/>
                <a:gd name="T19" fmla="*/ 30 h 38"/>
                <a:gd name="T20" fmla="*/ 6 w 24"/>
                <a:gd name="T21" fmla="*/ 38 h 38"/>
                <a:gd name="T22" fmla="*/ 10 w 24"/>
                <a:gd name="T23" fmla="*/ 35 h 38"/>
                <a:gd name="T24" fmla="*/ 13 w 24"/>
                <a:gd name="T25" fmla="*/ 30 h 38"/>
                <a:gd name="T26" fmla="*/ 17 w 24"/>
                <a:gd name="T27" fmla="*/ 26 h 38"/>
                <a:gd name="T28" fmla="*/ 20 w 24"/>
                <a:gd name="T29" fmla="*/ 21 h 38"/>
                <a:gd name="T30" fmla="*/ 21 w 24"/>
                <a:gd name="T31" fmla="*/ 17 h 38"/>
                <a:gd name="T32" fmla="*/ 23 w 24"/>
                <a:gd name="T33" fmla="*/ 11 h 38"/>
                <a:gd name="T34" fmla="*/ 24 w 24"/>
                <a:gd name="T35" fmla="*/ 6 h 38"/>
                <a:gd name="T36" fmla="*/ 24 w 24"/>
                <a:gd name="T37" fmla="*/ 0 h 38"/>
                <a:gd name="T38" fmla="*/ 24 w 24"/>
                <a:gd name="T39" fmla="*/ 0 h 38"/>
                <a:gd name="T40" fmla="*/ 14 w 24"/>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8"/>
                <a:gd name="T65" fmla="*/ 24 w 2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8">
                  <a:moveTo>
                    <a:pt x="14" y="0"/>
                  </a:moveTo>
                  <a:lnTo>
                    <a:pt x="14" y="0"/>
                  </a:lnTo>
                  <a:lnTo>
                    <a:pt x="14" y="5"/>
                  </a:lnTo>
                  <a:lnTo>
                    <a:pt x="13" y="9"/>
                  </a:lnTo>
                  <a:lnTo>
                    <a:pt x="12" y="14"/>
                  </a:lnTo>
                  <a:lnTo>
                    <a:pt x="10" y="17"/>
                  </a:lnTo>
                  <a:lnTo>
                    <a:pt x="9" y="21"/>
                  </a:lnTo>
                  <a:lnTo>
                    <a:pt x="5" y="25"/>
                  </a:lnTo>
                  <a:lnTo>
                    <a:pt x="3" y="28"/>
                  </a:lnTo>
                  <a:lnTo>
                    <a:pt x="0" y="30"/>
                  </a:lnTo>
                  <a:lnTo>
                    <a:pt x="6" y="38"/>
                  </a:lnTo>
                  <a:lnTo>
                    <a:pt x="10" y="35"/>
                  </a:lnTo>
                  <a:lnTo>
                    <a:pt x="13" y="30"/>
                  </a:lnTo>
                  <a:lnTo>
                    <a:pt x="17" y="26"/>
                  </a:lnTo>
                  <a:lnTo>
                    <a:pt x="20" y="21"/>
                  </a:lnTo>
                  <a:lnTo>
                    <a:pt x="21" y="17"/>
                  </a:lnTo>
                  <a:lnTo>
                    <a:pt x="23" y="11"/>
                  </a:lnTo>
                  <a:lnTo>
                    <a:pt x="24" y="6"/>
                  </a:lnTo>
                  <a:lnTo>
                    <a:pt x="24" y="0"/>
                  </a:lnTo>
                  <a:lnTo>
                    <a:pt x="14" y="0"/>
                  </a:lnTo>
                  <a:close/>
                </a:path>
              </a:pathLst>
            </a:custGeom>
            <a:solidFill>
              <a:srgbClr val="FFFFFF"/>
            </a:solidFill>
            <a:ln w="9525">
              <a:noFill/>
              <a:round/>
              <a:headEnd/>
              <a:tailEnd/>
            </a:ln>
          </p:spPr>
          <p:txBody>
            <a:bodyPr/>
            <a:lstStyle/>
            <a:p>
              <a:endParaRPr lang="fr-FR"/>
            </a:p>
          </p:txBody>
        </p:sp>
        <p:sp>
          <p:nvSpPr>
            <p:cNvPr id="6235" name="Freeform 66"/>
            <p:cNvSpPr>
              <a:spLocks/>
            </p:cNvSpPr>
            <p:nvPr/>
          </p:nvSpPr>
          <p:spPr bwMode="auto">
            <a:xfrm>
              <a:off x="4555" y="2194"/>
              <a:ext cx="25" cy="39"/>
            </a:xfrm>
            <a:custGeom>
              <a:avLst/>
              <a:gdLst>
                <a:gd name="T0" fmla="*/ 0 w 25"/>
                <a:gd name="T1" fmla="*/ 8 h 39"/>
                <a:gd name="T2" fmla="*/ 3 w 25"/>
                <a:gd name="T3" fmla="*/ 11 h 39"/>
                <a:gd name="T4" fmla="*/ 6 w 25"/>
                <a:gd name="T5" fmla="*/ 15 h 39"/>
                <a:gd name="T6" fmla="*/ 9 w 25"/>
                <a:gd name="T7" fmla="*/ 18 h 39"/>
                <a:gd name="T8" fmla="*/ 11 w 25"/>
                <a:gd name="T9" fmla="*/ 21 h 39"/>
                <a:gd name="T10" fmla="*/ 13 w 25"/>
                <a:gd name="T11" fmla="*/ 26 h 39"/>
                <a:gd name="T12" fmla="*/ 14 w 25"/>
                <a:gd name="T13" fmla="*/ 30 h 39"/>
                <a:gd name="T14" fmla="*/ 15 w 25"/>
                <a:gd name="T15" fmla="*/ 35 h 39"/>
                <a:gd name="T16" fmla="*/ 15 w 25"/>
                <a:gd name="T17" fmla="*/ 39 h 39"/>
                <a:gd name="T18" fmla="*/ 25 w 25"/>
                <a:gd name="T19" fmla="*/ 39 h 39"/>
                <a:gd name="T20" fmla="*/ 25 w 25"/>
                <a:gd name="T21" fmla="*/ 34 h 39"/>
                <a:gd name="T22" fmla="*/ 24 w 25"/>
                <a:gd name="T23" fmla="*/ 28 h 39"/>
                <a:gd name="T24" fmla="*/ 22 w 25"/>
                <a:gd name="T25" fmla="*/ 22 h 39"/>
                <a:gd name="T26" fmla="*/ 20 w 25"/>
                <a:gd name="T27" fmla="*/ 17 h 39"/>
                <a:gd name="T28" fmla="*/ 18 w 25"/>
                <a:gd name="T29" fmla="*/ 12 h 39"/>
                <a:gd name="T30" fmla="*/ 13 w 25"/>
                <a:gd name="T31" fmla="*/ 8 h 39"/>
                <a:gd name="T32" fmla="*/ 10 w 25"/>
                <a:gd name="T33" fmla="*/ 3 h 39"/>
                <a:gd name="T34" fmla="*/ 5 w 25"/>
                <a:gd name="T35" fmla="*/ 0 h 39"/>
                <a:gd name="T36" fmla="*/ 0 w 25"/>
                <a:gd name="T37" fmla="*/ 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9"/>
                <a:gd name="T59" fmla="*/ 25 w 2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9">
                  <a:moveTo>
                    <a:pt x="0" y="8"/>
                  </a:moveTo>
                  <a:lnTo>
                    <a:pt x="3" y="11"/>
                  </a:lnTo>
                  <a:lnTo>
                    <a:pt x="6" y="15"/>
                  </a:lnTo>
                  <a:lnTo>
                    <a:pt x="9" y="18"/>
                  </a:lnTo>
                  <a:lnTo>
                    <a:pt x="11" y="21"/>
                  </a:lnTo>
                  <a:lnTo>
                    <a:pt x="13" y="26"/>
                  </a:lnTo>
                  <a:lnTo>
                    <a:pt x="14" y="30"/>
                  </a:lnTo>
                  <a:lnTo>
                    <a:pt x="15" y="35"/>
                  </a:lnTo>
                  <a:lnTo>
                    <a:pt x="15" y="39"/>
                  </a:lnTo>
                  <a:lnTo>
                    <a:pt x="25" y="39"/>
                  </a:lnTo>
                  <a:lnTo>
                    <a:pt x="25" y="34"/>
                  </a:lnTo>
                  <a:lnTo>
                    <a:pt x="24" y="28"/>
                  </a:lnTo>
                  <a:lnTo>
                    <a:pt x="22" y="22"/>
                  </a:lnTo>
                  <a:lnTo>
                    <a:pt x="20" y="17"/>
                  </a:lnTo>
                  <a:lnTo>
                    <a:pt x="18" y="12"/>
                  </a:lnTo>
                  <a:lnTo>
                    <a:pt x="13" y="8"/>
                  </a:lnTo>
                  <a:lnTo>
                    <a:pt x="10" y="3"/>
                  </a:lnTo>
                  <a:lnTo>
                    <a:pt x="5" y="0"/>
                  </a:lnTo>
                  <a:lnTo>
                    <a:pt x="0" y="8"/>
                  </a:lnTo>
                  <a:close/>
                </a:path>
              </a:pathLst>
            </a:custGeom>
            <a:solidFill>
              <a:srgbClr val="FFFFFF"/>
            </a:solidFill>
            <a:ln w="9525">
              <a:noFill/>
              <a:round/>
              <a:headEnd/>
              <a:tailEnd/>
            </a:ln>
          </p:spPr>
          <p:txBody>
            <a:bodyPr/>
            <a:lstStyle/>
            <a:p>
              <a:endParaRPr lang="fr-FR"/>
            </a:p>
          </p:txBody>
        </p:sp>
        <p:sp>
          <p:nvSpPr>
            <p:cNvPr id="6236" name="Freeform 67"/>
            <p:cNvSpPr>
              <a:spLocks/>
            </p:cNvSpPr>
            <p:nvPr/>
          </p:nvSpPr>
          <p:spPr bwMode="auto">
            <a:xfrm>
              <a:off x="4586" y="2239"/>
              <a:ext cx="43" cy="75"/>
            </a:xfrm>
            <a:custGeom>
              <a:avLst/>
              <a:gdLst>
                <a:gd name="T0" fmla="*/ 32 w 43"/>
                <a:gd name="T1" fmla="*/ 0 h 75"/>
                <a:gd name="T2" fmla="*/ 32 w 43"/>
                <a:gd name="T3" fmla="*/ 0 h 75"/>
                <a:gd name="T4" fmla="*/ 31 w 43"/>
                <a:gd name="T5" fmla="*/ 10 h 75"/>
                <a:gd name="T6" fmla="*/ 30 w 43"/>
                <a:gd name="T7" fmla="*/ 19 h 75"/>
                <a:gd name="T8" fmla="*/ 28 w 43"/>
                <a:gd name="T9" fmla="*/ 28 h 75"/>
                <a:gd name="T10" fmla="*/ 23 w 43"/>
                <a:gd name="T11" fmla="*/ 37 h 75"/>
                <a:gd name="T12" fmla="*/ 19 w 43"/>
                <a:gd name="T13" fmla="*/ 46 h 75"/>
                <a:gd name="T14" fmla="*/ 13 w 43"/>
                <a:gd name="T15" fmla="*/ 53 h 75"/>
                <a:gd name="T16" fmla="*/ 8 w 43"/>
                <a:gd name="T17" fmla="*/ 60 h 75"/>
                <a:gd name="T18" fmla="*/ 0 w 43"/>
                <a:gd name="T19" fmla="*/ 67 h 75"/>
                <a:gd name="T20" fmla="*/ 7 w 43"/>
                <a:gd name="T21" fmla="*/ 75 h 75"/>
                <a:gd name="T22" fmla="*/ 15 w 43"/>
                <a:gd name="T23" fmla="*/ 67 h 75"/>
                <a:gd name="T24" fmla="*/ 21 w 43"/>
                <a:gd name="T25" fmla="*/ 59 h 75"/>
                <a:gd name="T26" fmla="*/ 28 w 43"/>
                <a:gd name="T27" fmla="*/ 50 h 75"/>
                <a:gd name="T28" fmla="*/ 32 w 43"/>
                <a:gd name="T29" fmla="*/ 41 h 75"/>
                <a:gd name="T30" fmla="*/ 37 w 43"/>
                <a:gd name="T31" fmla="*/ 31 h 75"/>
                <a:gd name="T32" fmla="*/ 40 w 43"/>
                <a:gd name="T33" fmla="*/ 21 h 75"/>
                <a:gd name="T34" fmla="*/ 41 w 43"/>
                <a:gd name="T35" fmla="*/ 11 h 75"/>
                <a:gd name="T36" fmla="*/ 43 w 43"/>
                <a:gd name="T37" fmla="*/ 0 h 75"/>
                <a:gd name="T38" fmla="*/ 43 w 43"/>
                <a:gd name="T39" fmla="*/ 0 h 75"/>
                <a:gd name="T40" fmla="*/ 32 w 43"/>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75"/>
                <a:gd name="T65" fmla="*/ 43 w 43"/>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75">
                  <a:moveTo>
                    <a:pt x="32" y="0"/>
                  </a:moveTo>
                  <a:lnTo>
                    <a:pt x="32" y="0"/>
                  </a:lnTo>
                  <a:lnTo>
                    <a:pt x="31" y="10"/>
                  </a:lnTo>
                  <a:lnTo>
                    <a:pt x="30" y="19"/>
                  </a:lnTo>
                  <a:lnTo>
                    <a:pt x="28" y="28"/>
                  </a:lnTo>
                  <a:lnTo>
                    <a:pt x="23" y="37"/>
                  </a:lnTo>
                  <a:lnTo>
                    <a:pt x="19" y="46"/>
                  </a:lnTo>
                  <a:lnTo>
                    <a:pt x="13" y="53"/>
                  </a:lnTo>
                  <a:lnTo>
                    <a:pt x="8" y="60"/>
                  </a:lnTo>
                  <a:lnTo>
                    <a:pt x="0" y="67"/>
                  </a:lnTo>
                  <a:lnTo>
                    <a:pt x="7" y="75"/>
                  </a:lnTo>
                  <a:lnTo>
                    <a:pt x="15" y="67"/>
                  </a:lnTo>
                  <a:lnTo>
                    <a:pt x="21" y="59"/>
                  </a:lnTo>
                  <a:lnTo>
                    <a:pt x="28" y="50"/>
                  </a:lnTo>
                  <a:lnTo>
                    <a:pt x="32" y="41"/>
                  </a:lnTo>
                  <a:lnTo>
                    <a:pt x="37" y="31"/>
                  </a:lnTo>
                  <a:lnTo>
                    <a:pt x="40" y="21"/>
                  </a:lnTo>
                  <a:lnTo>
                    <a:pt x="41" y="11"/>
                  </a:lnTo>
                  <a:lnTo>
                    <a:pt x="43" y="0"/>
                  </a:lnTo>
                  <a:lnTo>
                    <a:pt x="32" y="0"/>
                  </a:lnTo>
                  <a:close/>
                </a:path>
              </a:pathLst>
            </a:custGeom>
            <a:solidFill>
              <a:srgbClr val="FFFFFF"/>
            </a:solidFill>
            <a:ln w="9525">
              <a:noFill/>
              <a:round/>
              <a:headEnd/>
              <a:tailEnd/>
            </a:ln>
          </p:spPr>
          <p:txBody>
            <a:bodyPr/>
            <a:lstStyle/>
            <a:p>
              <a:endParaRPr lang="fr-FR"/>
            </a:p>
          </p:txBody>
        </p:sp>
        <p:sp>
          <p:nvSpPr>
            <p:cNvPr id="6237" name="Freeform 68"/>
            <p:cNvSpPr>
              <a:spLocks/>
            </p:cNvSpPr>
            <p:nvPr/>
          </p:nvSpPr>
          <p:spPr bwMode="auto">
            <a:xfrm>
              <a:off x="4584" y="2162"/>
              <a:ext cx="45" cy="77"/>
            </a:xfrm>
            <a:custGeom>
              <a:avLst/>
              <a:gdLst>
                <a:gd name="T0" fmla="*/ 0 w 45"/>
                <a:gd name="T1" fmla="*/ 7 h 77"/>
                <a:gd name="T2" fmla="*/ 6 w 45"/>
                <a:gd name="T3" fmla="*/ 14 h 77"/>
                <a:gd name="T4" fmla="*/ 14 w 45"/>
                <a:gd name="T5" fmla="*/ 21 h 77"/>
                <a:gd name="T6" fmla="*/ 20 w 45"/>
                <a:gd name="T7" fmla="*/ 29 h 77"/>
                <a:gd name="T8" fmla="*/ 24 w 45"/>
                <a:gd name="T9" fmla="*/ 38 h 77"/>
                <a:gd name="T10" fmla="*/ 29 w 45"/>
                <a:gd name="T11" fmla="*/ 47 h 77"/>
                <a:gd name="T12" fmla="*/ 32 w 45"/>
                <a:gd name="T13" fmla="*/ 57 h 77"/>
                <a:gd name="T14" fmla="*/ 33 w 45"/>
                <a:gd name="T15" fmla="*/ 67 h 77"/>
                <a:gd name="T16" fmla="*/ 34 w 45"/>
                <a:gd name="T17" fmla="*/ 77 h 77"/>
                <a:gd name="T18" fmla="*/ 45 w 45"/>
                <a:gd name="T19" fmla="*/ 77 h 77"/>
                <a:gd name="T20" fmla="*/ 43 w 45"/>
                <a:gd name="T21" fmla="*/ 66 h 77"/>
                <a:gd name="T22" fmla="*/ 41 w 45"/>
                <a:gd name="T23" fmla="*/ 54 h 77"/>
                <a:gd name="T24" fmla="*/ 39 w 45"/>
                <a:gd name="T25" fmla="*/ 43 h 77"/>
                <a:gd name="T26" fmla="*/ 34 w 45"/>
                <a:gd name="T27" fmla="*/ 33 h 77"/>
                <a:gd name="T28" fmla="*/ 28 w 45"/>
                <a:gd name="T29" fmla="*/ 23 h 77"/>
                <a:gd name="T30" fmla="*/ 21 w 45"/>
                <a:gd name="T31" fmla="*/ 14 h 77"/>
                <a:gd name="T32" fmla="*/ 14 w 45"/>
                <a:gd name="T33" fmla="*/ 6 h 77"/>
                <a:gd name="T34" fmla="*/ 5 w 45"/>
                <a:gd name="T35" fmla="*/ 0 h 77"/>
                <a:gd name="T36" fmla="*/ 0 w 45"/>
                <a:gd name="T37" fmla="*/ 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7"/>
                <a:gd name="T59" fmla="*/ 45 w 45"/>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7">
                  <a:moveTo>
                    <a:pt x="0" y="7"/>
                  </a:moveTo>
                  <a:lnTo>
                    <a:pt x="6" y="14"/>
                  </a:lnTo>
                  <a:lnTo>
                    <a:pt x="14" y="21"/>
                  </a:lnTo>
                  <a:lnTo>
                    <a:pt x="20" y="29"/>
                  </a:lnTo>
                  <a:lnTo>
                    <a:pt x="24" y="38"/>
                  </a:lnTo>
                  <a:lnTo>
                    <a:pt x="29" y="47"/>
                  </a:lnTo>
                  <a:lnTo>
                    <a:pt x="32" y="57"/>
                  </a:lnTo>
                  <a:lnTo>
                    <a:pt x="33" y="67"/>
                  </a:lnTo>
                  <a:lnTo>
                    <a:pt x="34" y="77"/>
                  </a:lnTo>
                  <a:lnTo>
                    <a:pt x="45" y="77"/>
                  </a:lnTo>
                  <a:lnTo>
                    <a:pt x="43" y="66"/>
                  </a:lnTo>
                  <a:lnTo>
                    <a:pt x="41" y="54"/>
                  </a:lnTo>
                  <a:lnTo>
                    <a:pt x="39" y="43"/>
                  </a:lnTo>
                  <a:lnTo>
                    <a:pt x="34" y="33"/>
                  </a:lnTo>
                  <a:lnTo>
                    <a:pt x="28" y="23"/>
                  </a:lnTo>
                  <a:lnTo>
                    <a:pt x="21" y="14"/>
                  </a:lnTo>
                  <a:lnTo>
                    <a:pt x="14" y="6"/>
                  </a:lnTo>
                  <a:lnTo>
                    <a:pt x="5" y="0"/>
                  </a:lnTo>
                  <a:lnTo>
                    <a:pt x="0" y="7"/>
                  </a:lnTo>
                  <a:close/>
                </a:path>
              </a:pathLst>
            </a:custGeom>
            <a:solidFill>
              <a:srgbClr val="FFFFFF"/>
            </a:solidFill>
            <a:ln w="9525">
              <a:noFill/>
              <a:round/>
              <a:headEnd/>
              <a:tailEnd/>
            </a:ln>
          </p:spPr>
          <p:txBody>
            <a:bodyPr/>
            <a:lstStyle/>
            <a:p>
              <a:endParaRPr lang="fr-FR"/>
            </a:p>
          </p:txBody>
        </p:sp>
        <p:sp>
          <p:nvSpPr>
            <p:cNvPr id="6238" name="Freeform 69"/>
            <p:cNvSpPr>
              <a:spLocks/>
            </p:cNvSpPr>
            <p:nvPr/>
          </p:nvSpPr>
          <p:spPr bwMode="auto">
            <a:xfrm>
              <a:off x="4618" y="2240"/>
              <a:ext cx="62" cy="115"/>
            </a:xfrm>
            <a:custGeom>
              <a:avLst/>
              <a:gdLst>
                <a:gd name="T0" fmla="*/ 52 w 62"/>
                <a:gd name="T1" fmla="*/ 0 h 115"/>
                <a:gd name="T2" fmla="*/ 52 w 62"/>
                <a:gd name="T3" fmla="*/ 0 h 115"/>
                <a:gd name="T4" fmla="*/ 51 w 62"/>
                <a:gd name="T5" fmla="*/ 16 h 115"/>
                <a:gd name="T6" fmla="*/ 47 w 62"/>
                <a:gd name="T7" fmla="*/ 30 h 115"/>
                <a:gd name="T8" fmla="*/ 44 w 62"/>
                <a:gd name="T9" fmla="*/ 46 h 115"/>
                <a:gd name="T10" fmla="*/ 37 w 62"/>
                <a:gd name="T11" fmla="*/ 59 h 115"/>
                <a:gd name="T12" fmla="*/ 31 w 62"/>
                <a:gd name="T13" fmla="*/ 73 h 115"/>
                <a:gd name="T14" fmla="*/ 22 w 62"/>
                <a:gd name="T15" fmla="*/ 85 h 115"/>
                <a:gd name="T16" fmla="*/ 12 w 62"/>
                <a:gd name="T17" fmla="*/ 97 h 115"/>
                <a:gd name="T18" fmla="*/ 0 w 62"/>
                <a:gd name="T19" fmla="*/ 107 h 115"/>
                <a:gd name="T20" fmla="*/ 7 w 62"/>
                <a:gd name="T21" fmla="*/ 115 h 115"/>
                <a:gd name="T22" fmla="*/ 18 w 62"/>
                <a:gd name="T23" fmla="*/ 104 h 115"/>
                <a:gd name="T24" fmla="*/ 30 w 62"/>
                <a:gd name="T25" fmla="*/ 92 h 115"/>
                <a:gd name="T26" fmla="*/ 38 w 62"/>
                <a:gd name="T27" fmla="*/ 78 h 115"/>
                <a:gd name="T28" fmla="*/ 47 w 62"/>
                <a:gd name="T29" fmla="*/ 64 h 115"/>
                <a:gd name="T30" fmla="*/ 53 w 62"/>
                <a:gd name="T31" fmla="*/ 49 h 115"/>
                <a:gd name="T32" fmla="*/ 57 w 62"/>
                <a:gd name="T33" fmla="*/ 32 h 115"/>
                <a:gd name="T34" fmla="*/ 61 w 62"/>
                <a:gd name="T35" fmla="*/ 17 h 115"/>
                <a:gd name="T36" fmla="*/ 62 w 62"/>
                <a:gd name="T37" fmla="*/ 0 h 115"/>
                <a:gd name="T38" fmla="*/ 62 w 62"/>
                <a:gd name="T39" fmla="*/ 0 h 115"/>
                <a:gd name="T40" fmla="*/ 52 w 6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5"/>
                <a:gd name="T65" fmla="*/ 62 w 62"/>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5">
                  <a:moveTo>
                    <a:pt x="52" y="0"/>
                  </a:moveTo>
                  <a:lnTo>
                    <a:pt x="52" y="0"/>
                  </a:lnTo>
                  <a:lnTo>
                    <a:pt x="51" y="16"/>
                  </a:lnTo>
                  <a:lnTo>
                    <a:pt x="47" y="30"/>
                  </a:lnTo>
                  <a:lnTo>
                    <a:pt x="44" y="46"/>
                  </a:lnTo>
                  <a:lnTo>
                    <a:pt x="37" y="59"/>
                  </a:lnTo>
                  <a:lnTo>
                    <a:pt x="31" y="73"/>
                  </a:lnTo>
                  <a:lnTo>
                    <a:pt x="22" y="85"/>
                  </a:lnTo>
                  <a:lnTo>
                    <a:pt x="12" y="97"/>
                  </a:lnTo>
                  <a:lnTo>
                    <a:pt x="0" y="107"/>
                  </a:lnTo>
                  <a:lnTo>
                    <a:pt x="7" y="115"/>
                  </a:lnTo>
                  <a:lnTo>
                    <a:pt x="18" y="104"/>
                  </a:lnTo>
                  <a:lnTo>
                    <a:pt x="30" y="92"/>
                  </a:lnTo>
                  <a:lnTo>
                    <a:pt x="38" y="78"/>
                  </a:lnTo>
                  <a:lnTo>
                    <a:pt x="47" y="64"/>
                  </a:lnTo>
                  <a:lnTo>
                    <a:pt x="53" y="49"/>
                  </a:lnTo>
                  <a:lnTo>
                    <a:pt x="57" y="32"/>
                  </a:lnTo>
                  <a:lnTo>
                    <a:pt x="61" y="17"/>
                  </a:lnTo>
                  <a:lnTo>
                    <a:pt x="62" y="0"/>
                  </a:lnTo>
                  <a:lnTo>
                    <a:pt x="52" y="0"/>
                  </a:lnTo>
                  <a:close/>
                </a:path>
              </a:pathLst>
            </a:custGeom>
            <a:solidFill>
              <a:srgbClr val="FFFFFF"/>
            </a:solidFill>
            <a:ln w="9525">
              <a:noFill/>
              <a:round/>
              <a:headEnd/>
              <a:tailEnd/>
            </a:ln>
          </p:spPr>
          <p:txBody>
            <a:bodyPr/>
            <a:lstStyle/>
            <a:p>
              <a:endParaRPr lang="fr-FR"/>
            </a:p>
          </p:txBody>
        </p:sp>
        <p:sp>
          <p:nvSpPr>
            <p:cNvPr id="6239" name="Freeform 70"/>
            <p:cNvSpPr>
              <a:spLocks/>
            </p:cNvSpPr>
            <p:nvPr/>
          </p:nvSpPr>
          <p:spPr bwMode="auto">
            <a:xfrm>
              <a:off x="4613" y="2120"/>
              <a:ext cx="67" cy="120"/>
            </a:xfrm>
            <a:custGeom>
              <a:avLst/>
              <a:gdLst>
                <a:gd name="T0" fmla="*/ 0 w 67"/>
                <a:gd name="T1" fmla="*/ 8 h 120"/>
                <a:gd name="T2" fmla="*/ 12 w 67"/>
                <a:gd name="T3" fmla="*/ 19 h 120"/>
                <a:gd name="T4" fmla="*/ 23 w 67"/>
                <a:gd name="T5" fmla="*/ 30 h 120"/>
                <a:gd name="T6" fmla="*/ 33 w 67"/>
                <a:gd name="T7" fmla="*/ 44 h 120"/>
                <a:gd name="T8" fmla="*/ 41 w 67"/>
                <a:gd name="T9" fmla="*/ 57 h 120"/>
                <a:gd name="T10" fmla="*/ 48 w 67"/>
                <a:gd name="T11" fmla="*/ 72 h 120"/>
                <a:gd name="T12" fmla="*/ 52 w 67"/>
                <a:gd name="T13" fmla="*/ 87 h 120"/>
                <a:gd name="T14" fmla="*/ 56 w 67"/>
                <a:gd name="T15" fmla="*/ 104 h 120"/>
                <a:gd name="T16" fmla="*/ 57 w 67"/>
                <a:gd name="T17" fmla="*/ 120 h 120"/>
                <a:gd name="T18" fmla="*/ 67 w 67"/>
                <a:gd name="T19" fmla="*/ 120 h 120"/>
                <a:gd name="T20" fmla="*/ 66 w 67"/>
                <a:gd name="T21" fmla="*/ 102 h 120"/>
                <a:gd name="T22" fmla="*/ 62 w 67"/>
                <a:gd name="T23" fmla="*/ 85 h 120"/>
                <a:gd name="T24" fmla="*/ 57 w 67"/>
                <a:gd name="T25" fmla="*/ 68 h 120"/>
                <a:gd name="T26" fmla="*/ 50 w 67"/>
                <a:gd name="T27" fmla="*/ 53 h 120"/>
                <a:gd name="T28" fmla="*/ 41 w 67"/>
                <a:gd name="T29" fmla="*/ 38 h 120"/>
                <a:gd name="T30" fmla="*/ 31 w 67"/>
                <a:gd name="T31" fmla="*/ 24 h 120"/>
                <a:gd name="T32" fmla="*/ 19 w 67"/>
                <a:gd name="T33" fmla="*/ 11 h 120"/>
                <a:gd name="T34" fmla="*/ 5 w 67"/>
                <a:gd name="T35" fmla="*/ 0 h 120"/>
                <a:gd name="T36" fmla="*/ 0 w 67"/>
                <a:gd name="T37" fmla="*/ 8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120"/>
                <a:gd name="T59" fmla="*/ 67 w 67"/>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120">
                  <a:moveTo>
                    <a:pt x="0" y="8"/>
                  </a:moveTo>
                  <a:lnTo>
                    <a:pt x="12" y="19"/>
                  </a:lnTo>
                  <a:lnTo>
                    <a:pt x="23" y="30"/>
                  </a:lnTo>
                  <a:lnTo>
                    <a:pt x="33" y="44"/>
                  </a:lnTo>
                  <a:lnTo>
                    <a:pt x="41" y="57"/>
                  </a:lnTo>
                  <a:lnTo>
                    <a:pt x="48" y="72"/>
                  </a:lnTo>
                  <a:lnTo>
                    <a:pt x="52" y="87"/>
                  </a:lnTo>
                  <a:lnTo>
                    <a:pt x="56" y="104"/>
                  </a:lnTo>
                  <a:lnTo>
                    <a:pt x="57" y="120"/>
                  </a:lnTo>
                  <a:lnTo>
                    <a:pt x="67" y="120"/>
                  </a:lnTo>
                  <a:lnTo>
                    <a:pt x="66" y="102"/>
                  </a:lnTo>
                  <a:lnTo>
                    <a:pt x="62" y="85"/>
                  </a:lnTo>
                  <a:lnTo>
                    <a:pt x="57" y="68"/>
                  </a:lnTo>
                  <a:lnTo>
                    <a:pt x="50" y="53"/>
                  </a:lnTo>
                  <a:lnTo>
                    <a:pt x="41" y="38"/>
                  </a:lnTo>
                  <a:lnTo>
                    <a:pt x="31" y="24"/>
                  </a:lnTo>
                  <a:lnTo>
                    <a:pt x="19" y="11"/>
                  </a:lnTo>
                  <a:lnTo>
                    <a:pt x="5" y="0"/>
                  </a:lnTo>
                  <a:lnTo>
                    <a:pt x="0" y="8"/>
                  </a:lnTo>
                  <a:close/>
                </a:path>
              </a:pathLst>
            </a:custGeom>
            <a:solidFill>
              <a:srgbClr val="FFFFFF"/>
            </a:solidFill>
            <a:ln w="9525">
              <a:noFill/>
              <a:round/>
              <a:headEnd/>
              <a:tailEnd/>
            </a:ln>
          </p:spPr>
          <p:txBody>
            <a:bodyPr/>
            <a:lstStyle/>
            <a:p>
              <a:endParaRPr lang="fr-FR"/>
            </a:p>
          </p:txBody>
        </p:sp>
        <p:sp>
          <p:nvSpPr>
            <p:cNvPr id="6240" name="Freeform 71"/>
            <p:cNvSpPr>
              <a:spLocks/>
            </p:cNvSpPr>
            <p:nvPr/>
          </p:nvSpPr>
          <p:spPr bwMode="auto">
            <a:xfrm>
              <a:off x="4383" y="2238"/>
              <a:ext cx="61" cy="115"/>
            </a:xfrm>
            <a:custGeom>
              <a:avLst/>
              <a:gdLst>
                <a:gd name="T0" fmla="*/ 0 w 61"/>
                <a:gd name="T1" fmla="*/ 0 h 115"/>
                <a:gd name="T2" fmla="*/ 0 w 61"/>
                <a:gd name="T3" fmla="*/ 0 h 115"/>
                <a:gd name="T4" fmla="*/ 2 w 61"/>
                <a:gd name="T5" fmla="*/ 16 h 115"/>
                <a:gd name="T6" fmla="*/ 4 w 61"/>
                <a:gd name="T7" fmla="*/ 32 h 115"/>
                <a:gd name="T8" fmla="*/ 8 w 61"/>
                <a:gd name="T9" fmla="*/ 48 h 115"/>
                <a:gd name="T10" fmla="*/ 15 w 61"/>
                <a:gd name="T11" fmla="*/ 63 h 115"/>
                <a:gd name="T12" fmla="*/ 23 w 61"/>
                <a:gd name="T13" fmla="*/ 78 h 115"/>
                <a:gd name="T14" fmla="*/ 32 w 61"/>
                <a:gd name="T15" fmla="*/ 91 h 115"/>
                <a:gd name="T16" fmla="*/ 43 w 61"/>
                <a:gd name="T17" fmla="*/ 104 h 115"/>
                <a:gd name="T18" fmla="*/ 55 w 61"/>
                <a:gd name="T19" fmla="*/ 115 h 115"/>
                <a:gd name="T20" fmla="*/ 61 w 61"/>
                <a:gd name="T21" fmla="*/ 107 h 115"/>
                <a:gd name="T22" fmla="*/ 50 w 61"/>
                <a:gd name="T23" fmla="*/ 96 h 115"/>
                <a:gd name="T24" fmla="*/ 40 w 61"/>
                <a:gd name="T25" fmla="*/ 85 h 115"/>
                <a:gd name="T26" fmla="*/ 31 w 61"/>
                <a:gd name="T27" fmla="*/ 72 h 115"/>
                <a:gd name="T28" fmla="*/ 24 w 61"/>
                <a:gd name="T29" fmla="*/ 59 h 115"/>
                <a:gd name="T30" fmla="*/ 18 w 61"/>
                <a:gd name="T31" fmla="*/ 44 h 115"/>
                <a:gd name="T32" fmla="*/ 14 w 61"/>
                <a:gd name="T33" fmla="*/ 30 h 115"/>
                <a:gd name="T34" fmla="*/ 11 w 61"/>
                <a:gd name="T35" fmla="*/ 14 h 115"/>
                <a:gd name="T36" fmla="*/ 11 w 61"/>
                <a:gd name="T37" fmla="*/ 0 h 115"/>
                <a:gd name="T38" fmla="*/ 11 w 61"/>
                <a:gd name="T39" fmla="*/ 0 h 115"/>
                <a:gd name="T40" fmla="*/ 0 w 61"/>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15"/>
                <a:gd name="T65" fmla="*/ 61 w 61"/>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15">
                  <a:moveTo>
                    <a:pt x="0" y="0"/>
                  </a:moveTo>
                  <a:lnTo>
                    <a:pt x="0" y="0"/>
                  </a:lnTo>
                  <a:lnTo>
                    <a:pt x="2" y="16"/>
                  </a:lnTo>
                  <a:lnTo>
                    <a:pt x="4" y="32"/>
                  </a:lnTo>
                  <a:lnTo>
                    <a:pt x="8" y="48"/>
                  </a:lnTo>
                  <a:lnTo>
                    <a:pt x="15" y="63"/>
                  </a:lnTo>
                  <a:lnTo>
                    <a:pt x="23" y="78"/>
                  </a:lnTo>
                  <a:lnTo>
                    <a:pt x="32" y="91"/>
                  </a:lnTo>
                  <a:lnTo>
                    <a:pt x="43" y="104"/>
                  </a:lnTo>
                  <a:lnTo>
                    <a:pt x="55" y="115"/>
                  </a:lnTo>
                  <a:lnTo>
                    <a:pt x="61" y="107"/>
                  </a:lnTo>
                  <a:lnTo>
                    <a:pt x="50" y="96"/>
                  </a:lnTo>
                  <a:lnTo>
                    <a:pt x="40" y="85"/>
                  </a:lnTo>
                  <a:lnTo>
                    <a:pt x="31" y="72"/>
                  </a:lnTo>
                  <a:lnTo>
                    <a:pt x="24" y="59"/>
                  </a:lnTo>
                  <a:lnTo>
                    <a:pt x="18" y="44"/>
                  </a:lnTo>
                  <a:lnTo>
                    <a:pt x="14" y="30"/>
                  </a:lnTo>
                  <a:lnTo>
                    <a:pt x="11" y="14"/>
                  </a:lnTo>
                  <a:lnTo>
                    <a:pt x="11" y="0"/>
                  </a:lnTo>
                  <a:lnTo>
                    <a:pt x="0" y="0"/>
                  </a:lnTo>
                  <a:close/>
                </a:path>
              </a:pathLst>
            </a:custGeom>
            <a:solidFill>
              <a:srgbClr val="FFFFFF"/>
            </a:solidFill>
            <a:ln w="9525">
              <a:noFill/>
              <a:round/>
              <a:headEnd/>
              <a:tailEnd/>
            </a:ln>
          </p:spPr>
          <p:txBody>
            <a:bodyPr/>
            <a:lstStyle/>
            <a:p>
              <a:endParaRPr lang="fr-FR"/>
            </a:p>
          </p:txBody>
        </p:sp>
        <p:sp>
          <p:nvSpPr>
            <p:cNvPr id="6241" name="Freeform 72"/>
            <p:cNvSpPr>
              <a:spLocks/>
            </p:cNvSpPr>
            <p:nvPr/>
          </p:nvSpPr>
          <p:spPr bwMode="auto">
            <a:xfrm>
              <a:off x="4383" y="2118"/>
              <a:ext cx="66" cy="120"/>
            </a:xfrm>
            <a:custGeom>
              <a:avLst/>
              <a:gdLst>
                <a:gd name="T0" fmla="*/ 61 w 66"/>
                <a:gd name="T1" fmla="*/ 0 h 120"/>
                <a:gd name="T2" fmla="*/ 47 w 66"/>
                <a:gd name="T3" fmla="*/ 11 h 120"/>
                <a:gd name="T4" fmla="*/ 35 w 66"/>
                <a:gd name="T5" fmla="*/ 24 h 120"/>
                <a:gd name="T6" fmla="*/ 25 w 66"/>
                <a:gd name="T7" fmla="*/ 37 h 120"/>
                <a:gd name="T8" fmla="*/ 16 w 66"/>
                <a:gd name="T9" fmla="*/ 53 h 120"/>
                <a:gd name="T10" fmla="*/ 9 w 66"/>
                <a:gd name="T11" fmla="*/ 68 h 120"/>
                <a:gd name="T12" fmla="*/ 4 w 66"/>
                <a:gd name="T13" fmla="*/ 85 h 120"/>
                <a:gd name="T14" fmla="*/ 2 w 66"/>
                <a:gd name="T15" fmla="*/ 102 h 120"/>
                <a:gd name="T16" fmla="*/ 0 w 66"/>
                <a:gd name="T17" fmla="*/ 120 h 120"/>
                <a:gd name="T18" fmla="*/ 11 w 66"/>
                <a:gd name="T19" fmla="*/ 120 h 120"/>
                <a:gd name="T20" fmla="*/ 12 w 66"/>
                <a:gd name="T21" fmla="*/ 103 h 120"/>
                <a:gd name="T22" fmla="*/ 14 w 66"/>
                <a:gd name="T23" fmla="*/ 87 h 120"/>
                <a:gd name="T24" fmla="*/ 18 w 66"/>
                <a:gd name="T25" fmla="*/ 72 h 120"/>
                <a:gd name="T26" fmla="*/ 25 w 66"/>
                <a:gd name="T27" fmla="*/ 57 h 120"/>
                <a:gd name="T28" fmla="*/ 33 w 66"/>
                <a:gd name="T29" fmla="*/ 43 h 120"/>
                <a:gd name="T30" fmla="*/ 43 w 66"/>
                <a:gd name="T31" fmla="*/ 30 h 120"/>
                <a:gd name="T32" fmla="*/ 54 w 66"/>
                <a:gd name="T33" fmla="*/ 18 h 120"/>
                <a:gd name="T34" fmla="*/ 66 w 66"/>
                <a:gd name="T35" fmla="*/ 8 h 120"/>
                <a:gd name="T36" fmla="*/ 61 w 66"/>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20"/>
                <a:gd name="T59" fmla="*/ 66 w 66"/>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20">
                  <a:moveTo>
                    <a:pt x="61" y="0"/>
                  </a:moveTo>
                  <a:lnTo>
                    <a:pt x="47" y="11"/>
                  </a:lnTo>
                  <a:lnTo>
                    <a:pt x="35" y="24"/>
                  </a:lnTo>
                  <a:lnTo>
                    <a:pt x="25" y="37"/>
                  </a:lnTo>
                  <a:lnTo>
                    <a:pt x="16" y="53"/>
                  </a:lnTo>
                  <a:lnTo>
                    <a:pt x="9" y="68"/>
                  </a:lnTo>
                  <a:lnTo>
                    <a:pt x="4" y="85"/>
                  </a:lnTo>
                  <a:lnTo>
                    <a:pt x="2" y="102"/>
                  </a:lnTo>
                  <a:lnTo>
                    <a:pt x="0" y="120"/>
                  </a:lnTo>
                  <a:lnTo>
                    <a:pt x="11" y="120"/>
                  </a:lnTo>
                  <a:lnTo>
                    <a:pt x="12" y="103"/>
                  </a:lnTo>
                  <a:lnTo>
                    <a:pt x="14" y="87"/>
                  </a:lnTo>
                  <a:lnTo>
                    <a:pt x="18" y="72"/>
                  </a:lnTo>
                  <a:lnTo>
                    <a:pt x="25" y="57"/>
                  </a:lnTo>
                  <a:lnTo>
                    <a:pt x="33" y="43"/>
                  </a:lnTo>
                  <a:lnTo>
                    <a:pt x="43" y="30"/>
                  </a:lnTo>
                  <a:lnTo>
                    <a:pt x="54" y="18"/>
                  </a:lnTo>
                  <a:lnTo>
                    <a:pt x="66" y="8"/>
                  </a:lnTo>
                  <a:lnTo>
                    <a:pt x="61" y="0"/>
                  </a:lnTo>
                  <a:close/>
                </a:path>
              </a:pathLst>
            </a:custGeom>
            <a:solidFill>
              <a:srgbClr val="FFFFFF"/>
            </a:solidFill>
            <a:ln w="9525">
              <a:noFill/>
              <a:round/>
              <a:headEnd/>
              <a:tailEnd/>
            </a:ln>
          </p:spPr>
          <p:txBody>
            <a:bodyPr/>
            <a:lstStyle/>
            <a:p>
              <a:endParaRPr lang="fr-FR"/>
            </a:p>
          </p:txBody>
        </p:sp>
        <p:sp>
          <p:nvSpPr>
            <p:cNvPr id="6242" name="Freeform 73"/>
            <p:cNvSpPr>
              <a:spLocks/>
            </p:cNvSpPr>
            <p:nvPr/>
          </p:nvSpPr>
          <p:spPr bwMode="auto">
            <a:xfrm>
              <a:off x="4435" y="2237"/>
              <a:ext cx="41" cy="73"/>
            </a:xfrm>
            <a:custGeom>
              <a:avLst/>
              <a:gdLst>
                <a:gd name="T0" fmla="*/ 0 w 41"/>
                <a:gd name="T1" fmla="*/ 0 h 73"/>
                <a:gd name="T2" fmla="*/ 0 w 41"/>
                <a:gd name="T3" fmla="*/ 0 h 73"/>
                <a:gd name="T4" fmla="*/ 0 w 41"/>
                <a:gd name="T5" fmla="*/ 10 h 73"/>
                <a:gd name="T6" fmla="*/ 2 w 41"/>
                <a:gd name="T7" fmla="*/ 21 h 73"/>
                <a:gd name="T8" fmla="*/ 4 w 41"/>
                <a:gd name="T9" fmla="*/ 31 h 73"/>
                <a:gd name="T10" fmla="*/ 9 w 41"/>
                <a:gd name="T11" fmla="*/ 41 h 73"/>
                <a:gd name="T12" fmla="*/ 14 w 41"/>
                <a:gd name="T13" fmla="*/ 50 h 73"/>
                <a:gd name="T14" fmla="*/ 20 w 41"/>
                <a:gd name="T15" fmla="*/ 59 h 73"/>
                <a:gd name="T16" fmla="*/ 27 w 41"/>
                <a:gd name="T17" fmla="*/ 67 h 73"/>
                <a:gd name="T18" fmla="*/ 35 w 41"/>
                <a:gd name="T19" fmla="*/ 73 h 73"/>
                <a:gd name="T20" fmla="*/ 41 w 41"/>
                <a:gd name="T21" fmla="*/ 66 h 73"/>
                <a:gd name="T22" fmla="*/ 35 w 41"/>
                <a:gd name="T23" fmla="*/ 59 h 73"/>
                <a:gd name="T24" fmla="*/ 28 w 41"/>
                <a:gd name="T25" fmla="*/ 52 h 73"/>
                <a:gd name="T26" fmla="*/ 22 w 41"/>
                <a:gd name="T27" fmla="*/ 44 h 73"/>
                <a:gd name="T28" fmla="*/ 18 w 41"/>
                <a:gd name="T29" fmla="*/ 36 h 73"/>
                <a:gd name="T30" fmla="*/ 14 w 41"/>
                <a:gd name="T31" fmla="*/ 28 h 73"/>
                <a:gd name="T32" fmla="*/ 12 w 41"/>
                <a:gd name="T33" fmla="*/ 19 h 73"/>
                <a:gd name="T34" fmla="*/ 10 w 41"/>
                <a:gd name="T35" fmla="*/ 9 h 73"/>
                <a:gd name="T36" fmla="*/ 10 w 41"/>
                <a:gd name="T37" fmla="*/ 0 h 73"/>
                <a:gd name="T38" fmla="*/ 10 w 41"/>
                <a:gd name="T39" fmla="*/ 0 h 73"/>
                <a:gd name="T40" fmla="*/ 0 w 41"/>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73"/>
                <a:gd name="T65" fmla="*/ 41 w 4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73">
                  <a:moveTo>
                    <a:pt x="0" y="0"/>
                  </a:moveTo>
                  <a:lnTo>
                    <a:pt x="0" y="0"/>
                  </a:lnTo>
                  <a:lnTo>
                    <a:pt x="0" y="10"/>
                  </a:lnTo>
                  <a:lnTo>
                    <a:pt x="2" y="21"/>
                  </a:lnTo>
                  <a:lnTo>
                    <a:pt x="4" y="31"/>
                  </a:lnTo>
                  <a:lnTo>
                    <a:pt x="9" y="41"/>
                  </a:lnTo>
                  <a:lnTo>
                    <a:pt x="14" y="50"/>
                  </a:lnTo>
                  <a:lnTo>
                    <a:pt x="20" y="59"/>
                  </a:lnTo>
                  <a:lnTo>
                    <a:pt x="27" y="67"/>
                  </a:lnTo>
                  <a:lnTo>
                    <a:pt x="35" y="73"/>
                  </a:lnTo>
                  <a:lnTo>
                    <a:pt x="41" y="66"/>
                  </a:lnTo>
                  <a:lnTo>
                    <a:pt x="35" y="59"/>
                  </a:lnTo>
                  <a:lnTo>
                    <a:pt x="28" y="52"/>
                  </a:lnTo>
                  <a:lnTo>
                    <a:pt x="22" y="44"/>
                  </a:lnTo>
                  <a:lnTo>
                    <a:pt x="18" y="36"/>
                  </a:lnTo>
                  <a:lnTo>
                    <a:pt x="14" y="28"/>
                  </a:lnTo>
                  <a:lnTo>
                    <a:pt x="12" y="19"/>
                  </a:lnTo>
                  <a:lnTo>
                    <a:pt x="10" y="9"/>
                  </a:lnTo>
                  <a:lnTo>
                    <a:pt x="10" y="0"/>
                  </a:lnTo>
                  <a:lnTo>
                    <a:pt x="0" y="0"/>
                  </a:lnTo>
                  <a:close/>
                </a:path>
              </a:pathLst>
            </a:custGeom>
            <a:solidFill>
              <a:srgbClr val="FFFFFF"/>
            </a:solidFill>
            <a:ln w="9525">
              <a:noFill/>
              <a:round/>
              <a:headEnd/>
              <a:tailEnd/>
            </a:ln>
          </p:spPr>
          <p:txBody>
            <a:bodyPr/>
            <a:lstStyle/>
            <a:p>
              <a:endParaRPr lang="fr-FR"/>
            </a:p>
          </p:txBody>
        </p:sp>
        <p:sp>
          <p:nvSpPr>
            <p:cNvPr id="6243" name="Freeform 74"/>
            <p:cNvSpPr>
              <a:spLocks/>
            </p:cNvSpPr>
            <p:nvPr/>
          </p:nvSpPr>
          <p:spPr bwMode="auto">
            <a:xfrm>
              <a:off x="4435" y="2158"/>
              <a:ext cx="45" cy="79"/>
            </a:xfrm>
            <a:custGeom>
              <a:avLst/>
              <a:gdLst>
                <a:gd name="T0" fmla="*/ 39 w 45"/>
                <a:gd name="T1" fmla="*/ 0 h 79"/>
                <a:gd name="T2" fmla="*/ 30 w 45"/>
                <a:gd name="T3" fmla="*/ 8 h 79"/>
                <a:gd name="T4" fmla="*/ 22 w 45"/>
                <a:gd name="T5" fmla="*/ 16 h 79"/>
                <a:gd name="T6" fmla="*/ 16 w 45"/>
                <a:gd name="T7" fmla="*/ 25 h 79"/>
                <a:gd name="T8" fmla="*/ 10 w 45"/>
                <a:gd name="T9" fmla="*/ 35 h 79"/>
                <a:gd name="T10" fmla="*/ 6 w 45"/>
                <a:gd name="T11" fmla="*/ 45 h 79"/>
                <a:gd name="T12" fmla="*/ 2 w 45"/>
                <a:gd name="T13" fmla="*/ 55 h 79"/>
                <a:gd name="T14" fmla="*/ 0 w 45"/>
                <a:gd name="T15" fmla="*/ 66 h 79"/>
                <a:gd name="T16" fmla="*/ 0 w 45"/>
                <a:gd name="T17" fmla="*/ 79 h 79"/>
                <a:gd name="T18" fmla="*/ 10 w 45"/>
                <a:gd name="T19" fmla="*/ 79 h 79"/>
                <a:gd name="T20" fmla="*/ 10 w 45"/>
                <a:gd name="T21" fmla="*/ 68 h 79"/>
                <a:gd name="T22" fmla="*/ 12 w 45"/>
                <a:gd name="T23" fmla="*/ 58 h 79"/>
                <a:gd name="T24" fmla="*/ 14 w 45"/>
                <a:gd name="T25" fmla="*/ 48 h 79"/>
                <a:gd name="T26" fmla="*/ 19 w 45"/>
                <a:gd name="T27" fmla="*/ 39 h 79"/>
                <a:gd name="T28" fmla="*/ 25 w 45"/>
                <a:gd name="T29" fmla="*/ 30 h 79"/>
                <a:gd name="T30" fmla="*/ 30 w 45"/>
                <a:gd name="T31" fmla="*/ 23 h 79"/>
                <a:gd name="T32" fmla="*/ 37 w 45"/>
                <a:gd name="T33" fmla="*/ 15 h 79"/>
                <a:gd name="T34" fmla="*/ 45 w 45"/>
                <a:gd name="T35" fmla="*/ 9 h 79"/>
                <a:gd name="T36" fmla="*/ 39 w 45"/>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9"/>
                <a:gd name="T59" fmla="*/ 45 w 45"/>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9">
                  <a:moveTo>
                    <a:pt x="39" y="0"/>
                  </a:moveTo>
                  <a:lnTo>
                    <a:pt x="30" y="8"/>
                  </a:lnTo>
                  <a:lnTo>
                    <a:pt x="22" y="16"/>
                  </a:lnTo>
                  <a:lnTo>
                    <a:pt x="16" y="25"/>
                  </a:lnTo>
                  <a:lnTo>
                    <a:pt x="10" y="35"/>
                  </a:lnTo>
                  <a:lnTo>
                    <a:pt x="6" y="45"/>
                  </a:lnTo>
                  <a:lnTo>
                    <a:pt x="2" y="55"/>
                  </a:lnTo>
                  <a:lnTo>
                    <a:pt x="0" y="66"/>
                  </a:lnTo>
                  <a:lnTo>
                    <a:pt x="0" y="79"/>
                  </a:lnTo>
                  <a:lnTo>
                    <a:pt x="10" y="79"/>
                  </a:lnTo>
                  <a:lnTo>
                    <a:pt x="10" y="68"/>
                  </a:lnTo>
                  <a:lnTo>
                    <a:pt x="12" y="58"/>
                  </a:lnTo>
                  <a:lnTo>
                    <a:pt x="14" y="48"/>
                  </a:lnTo>
                  <a:lnTo>
                    <a:pt x="19" y="39"/>
                  </a:lnTo>
                  <a:lnTo>
                    <a:pt x="25" y="30"/>
                  </a:lnTo>
                  <a:lnTo>
                    <a:pt x="30" y="23"/>
                  </a:lnTo>
                  <a:lnTo>
                    <a:pt x="37" y="15"/>
                  </a:lnTo>
                  <a:lnTo>
                    <a:pt x="45" y="9"/>
                  </a:lnTo>
                  <a:lnTo>
                    <a:pt x="39" y="0"/>
                  </a:lnTo>
                  <a:close/>
                </a:path>
              </a:pathLst>
            </a:custGeom>
            <a:solidFill>
              <a:srgbClr val="FFFFFF"/>
            </a:solidFill>
            <a:ln w="9525">
              <a:noFill/>
              <a:round/>
              <a:headEnd/>
              <a:tailEnd/>
            </a:ln>
          </p:spPr>
          <p:txBody>
            <a:bodyPr/>
            <a:lstStyle/>
            <a:p>
              <a:endParaRPr lang="fr-FR"/>
            </a:p>
          </p:txBody>
        </p:sp>
        <p:sp>
          <p:nvSpPr>
            <p:cNvPr id="6244" name="Freeform 75"/>
            <p:cNvSpPr>
              <a:spLocks/>
            </p:cNvSpPr>
            <p:nvPr/>
          </p:nvSpPr>
          <p:spPr bwMode="auto">
            <a:xfrm>
              <a:off x="4442" y="2235"/>
              <a:ext cx="91" cy="380"/>
            </a:xfrm>
            <a:custGeom>
              <a:avLst/>
              <a:gdLst>
                <a:gd name="T0" fmla="*/ 91 w 91"/>
                <a:gd name="T1" fmla="*/ 0 h 380"/>
                <a:gd name="T2" fmla="*/ 85 w 91"/>
                <a:gd name="T3" fmla="*/ 0 h 380"/>
                <a:gd name="T4" fmla="*/ 0 w 91"/>
                <a:gd name="T5" fmla="*/ 377 h 380"/>
                <a:gd name="T6" fmla="*/ 6 w 91"/>
                <a:gd name="T7" fmla="*/ 380 h 380"/>
                <a:gd name="T8" fmla="*/ 91 w 91"/>
                <a:gd name="T9" fmla="*/ 3 h 380"/>
                <a:gd name="T10" fmla="*/ 91 w 91"/>
                <a:gd name="T11" fmla="*/ 0 h 380"/>
                <a:gd name="T12" fmla="*/ 0 60000 65536"/>
                <a:gd name="T13" fmla="*/ 0 60000 65536"/>
                <a:gd name="T14" fmla="*/ 0 60000 65536"/>
                <a:gd name="T15" fmla="*/ 0 60000 65536"/>
                <a:gd name="T16" fmla="*/ 0 60000 65536"/>
                <a:gd name="T17" fmla="*/ 0 60000 65536"/>
                <a:gd name="T18" fmla="*/ 0 w 91"/>
                <a:gd name="T19" fmla="*/ 0 h 380"/>
                <a:gd name="T20" fmla="*/ 91 w 91"/>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1" h="380">
                  <a:moveTo>
                    <a:pt x="91" y="0"/>
                  </a:moveTo>
                  <a:lnTo>
                    <a:pt x="85" y="0"/>
                  </a:lnTo>
                  <a:lnTo>
                    <a:pt x="0" y="377"/>
                  </a:lnTo>
                  <a:lnTo>
                    <a:pt x="6" y="380"/>
                  </a:lnTo>
                  <a:lnTo>
                    <a:pt x="91" y="3"/>
                  </a:lnTo>
                  <a:lnTo>
                    <a:pt x="91" y="0"/>
                  </a:lnTo>
                  <a:close/>
                </a:path>
              </a:pathLst>
            </a:custGeom>
            <a:solidFill>
              <a:srgbClr val="1F1A17"/>
            </a:solidFill>
            <a:ln w="9525">
              <a:noFill/>
              <a:round/>
              <a:headEnd/>
              <a:tailEnd/>
            </a:ln>
          </p:spPr>
          <p:txBody>
            <a:bodyPr/>
            <a:lstStyle/>
            <a:p>
              <a:endParaRPr lang="fr-FR"/>
            </a:p>
          </p:txBody>
        </p:sp>
        <p:sp>
          <p:nvSpPr>
            <p:cNvPr id="6245" name="Freeform 76"/>
            <p:cNvSpPr>
              <a:spLocks/>
            </p:cNvSpPr>
            <p:nvPr/>
          </p:nvSpPr>
          <p:spPr bwMode="auto">
            <a:xfrm>
              <a:off x="4527" y="2235"/>
              <a:ext cx="93" cy="380"/>
            </a:xfrm>
            <a:custGeom>
              <a:avLst/>
              <a:gdLst>
                <a:gd name="T0" fmla="*/ 87 w 93"/>
                <a:gd name="T1" fmla="*/ 380 h 380"/>
                <a:gd name="T2" fmla="*/ 93 w 93"/>
                <a:gd name="T3" fmla="*/ 377 h 380"/>
                <a:gd name="T4" fmla="*/ 6 w 93"/>
                <a:gd name="T5" fmla="*/ 0 h 380"/>
                <a:gd name="T6" fmla="*/ 0 w 93"/>
                <a:gd name="T7" fmla="*/ 3 h 380"/>
                <a:gd name="T8" fmla="*/ 86 w 93"/>
                <a:gd name="T9" fmla="*/ 378 h 380"/>
                <a:gd name="T10" fmla="*/ 87 w 93"/>
                <a:gd name="T11" fmla="*/ 380 h 380"/>
                <a:gd name="T12" fmla="*/ 0 60000 65536"/>
                <a:gd name="T13" fmla="*/ 0 60000 65536"/>
                <a:gd name="T14" fmla="*/ 0 60000 65536"/>
                <a:gd name="T15" fmla="*/ 0 60000 65536"/>
                <a:gd name="T16" fmla="*/ 0 60000 65536"/>
                <a:gd name="T17" fmla="*/ 0 60000 65536"/>
                <a:gd name="T18" fmla="*/ 0 w 93"/>
                <a:gd name="T19" fmla="*/ 0 h 380"/>
                <a:gd name="T20" fmla="*/ 93 w 93"/>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3" h="380">
                  <a:moveTo>
                    <a:pt x="87" y="380"/>
                  </a:moveTo>
                  <a:lnTo>
                    <a:pt x="93" y="377"/>
                  </a:lnTo>
                  <a:lnTo>
                    <a:pt x="6" y="0"/>
                  </a:lnTo>
                  <a:lnTo>
                    <a:pt x="0" y="3"/>
                  </a:lnTo>
                  <a:lnTo>
                    <a:pt x="86" y="378"/>
                  </a:lnTo>
                  <a:lnTo>
                    <a:pt x="87" y="380"/>
                  </a:lnTo>
                  <a:close/>
                </a:path>
              </a:pathLst>
            </a:custGeom>
            <a:solidFill>
              <a:srgbClr val="1F1A17"/>
            </a:solidFill>
            <a:ln w="9525">
              <a:noFill/>
              <a:round/>
              <a:headEnd/>
              <a:tailEnd/>
            </a:ln>
          </p:spPr>
          <p:txBody>
            <a:bodyPr/>
            <a:lstStyle/>
            <a:p>
              <a:endParaRPr lang="fr-FR"/>
            </a:p>
          </p:txBody>
        </p:sp>
        <p:sp>
          <p:nvSpPr>
            <p:cNvPr id="6246" name="Freeform 77"/>
            <p:cNvSpPr>
              <a:spLocks/>
            </p:cNvSpPr>
            <p:nvPr/>
          </p:nvSpPr>
          <p:spPr bwMode="auto">
            <a:xfrm>
              <a:off x="4477" y="2461"/>
              <a:ext cx="141" cy="154"/>
            </a:xfrm>
            <a:custGeom>
              <a:avLst/>
              <a:gdLst>
                <a:gd name="T0" fmla="*/ 3 w 141"/>
                <a:gd name="T1" fmla="*/ 0 h 154"/>
                <a:gd name="T2" fmla="*/ 3 w 141"/>
                <a:gd name="T3" fmla="*/ 5 h 154"/>
                <a:gd name="T4" fmla="*/ 137 w 141"/>
                <a:gd name="T5" fmla="*/ 154 h 154"/>
                <a:gd name="T6" fmla="*/ 141 w 141"/>
                <a:gd name="T7" fmla="*/ 149 h 154"/>
                <a:gd name="T8" fmla="*/ 7 w 141"/>
                <a:gd name="T9" fmla="*/ 0 h 154"/>
                <a:gd name="T10" fmla="*/ 3 w 141"/>
                <a:gd name="T11" fmla="*/ 0 h 154"/>
                <a:gd name="T12" fmla="*/ 3 w 141"/>
                <a:gd name="T13" fmla="*/ 0 h 154"/>
                <a:gd name="T14" fmla="*/ 0 w 141"/>
                <a:gd name="T15" fmla="*/ 3 h 154"/>
                <a:gd name="T16" fmla="*/ 3 w 141"/>
                <a:gd name="T17" fmla="*/ 5 h 154"/>
                <a:gd name="T18" fmla="*/ 3 w 141"/>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54"/>
                <a:gd name="T32" fmla="*/ 141 w 141"/>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54">
                  <a:moveTo>
                    <a:pt x="3" y="0"/>
                  </a:moveTo>
                  <a:lnTo>
                    <a:pt x="3" y="5"/>
                  </a:lnTo>
                  <a:lnTo>
                    <a:pt x="137" y="154"/>
                  </a:lnTo>
                  <a:lnTo>
                    <a:pt x="141" y="149"/>
                  </a:lnTo>
                  <a:lnTo>
                    <a:pt x="7" y="0"/>
                  </a:lnTo>
                  <a:lnTo>
                    <a:pt x="3" y="0"/>
                  </a:lnTo>
                  <a:lnTo>
                    <a:pt x="0" y="3"/>
                  </a:lnTo>
                  <a:lnTo>
                    <a:pt x="3" y="5"/>
                  </a:lnTo>
                  <a:lnTo>
                    <a:pt x="3" y="0"/>
                  </a:lnTo>
                  <a:close/>
                </a:path>
              </a:pathLst>
            </a:custGeom>
            <a:solidFill>
              <a:srgbClr val="1F1A17"/>
            </a:solidFill>
            <a:ln w="9525">
              <a:noFill/>
              <a:round/>
              <a:headEnd/>
              <a:tailEnd/>
            </a:ln>
          </p:spPr>
          <p:txBody>
            <a:bodyPr/>
            <a:lstStyle/>
            <a:p>
              <a:endParaRPr lang="fr-FR"/>
            </a:p>
          </p:txBody>
        </p:sp>
        <p:sp>
          <p:nvSpPr>
            <p:cNvPr id="6247" name="Freeform 78"/>
            <p:cNvSpPr>
              <a:spLocks/>
            </p:cNvSpPr>
            <p:nvPr/>
          </p:nvSpPr>
          <p:spPr bwMode="auto">
            <a:xfrm>
              <a:off x="4480" y="2373"/>
              <a:ext cx="81" cy="93"/>
            </a:xfrm>
            <a:custGeom>
              <a:avLst/>
              <a:gdLst>
                <a:gd name="T0" fmla="*/ 80 w 81"/>
                <a:gd name="T1" fmla="*/ 0 h 93"/>
                <a:gd name="T2" fmla="*/ 75 w 81"/>
                <a:gd name="T3" fmla="*/ 0 h 93"/>
                <a:gd name="T4" fmla="*/ 0 w 81"/>
                <a:gd name="T5" fmla="*/ 88 h 93"/>
                <a:gd name="T6" fmla="*/ 4 w 81"/>
                <a:gd name="T7" fmla="*/ 93 h 93"/>
                <a:gd name="T8" fmla="*/ 80 w 81"/>
                <a:gd name="T9" fmla="*/ 4 h 93"/>
                <a:gd name="T10" fmla="*/ 80 w 81"/>
                <a:gd name="T11" fmla="*/ 0 h 93"/>
                <a:gd name="T12" fmla="*/ 80 w 81"/>
                <a:gd name="T13" fmla="*/ 4 h 93"/>
                <a:gd name="T14" fmla="*/ 81 w 81"/>
                <a:gd name="T15" fmla="*/ 2 h 93"/>
                <a:gd name="T16" fmla="*/ 80 w 81"/>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3"/>
                <a:gd name="T29" fmla="*/ 81 w 81"/>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3">
                  <a:moveTo>
                    <a:pt x="80" y="0"/>
                  </a:moveTo>
                  <a:lnTo>
                    <a:pt x="75" y="0"/>
                  </a:lnTo>
                  <a:lnTo>
                    <a:pt x="0" y="88"/>
                  </a:lnTo>
                  <a:lnTo>
                    <a:pt x="4" y="93"/>
                  </a:lnTo>
                  <a:lnTo>
                    <a:pt x="80" y="4"/>
                  </a:lnTo>
                  <a:lnTo>
                    <a:pt x="80" y="0"/>
                  </a:lnTo>
                  <a:lnTo>
                    <a:pt x="80" y="4"/>
                  </a:lnTo>
                  <a:lnTo>
                    <a:pt x="81" y="2"/>
                  </a:lnTo>
                  <a:lnTo>
                    <a:pt x="80" y="0"/>
                  </a:lnTo>
                  <a:close/>
                </a:path>
              </a:pathLst>
            </a:custGeom>
            <a:solidFill>
              <a:srgbClr val="1F1A17"/>
            </a:solidFill>
            <a:ln w="9525">
              <a:noFill/>
              <a:round/>
              <a:headEnd/>
              <a:tailEnd/>
            </a:ln>
          </p:spPr>
          <p:txBody>
            <a:bodyPr/>
            <a:lstStyle/>
            <a:p>
              <a:endParaRPr lang="fr-FR"/>
            </a:p>
          </p:txBody>
        </p:sp>
        <p:sp>
          <p:nvSpPr>
            <p:cNvPr id="6248" name="Freeform 79"/>
            <p:cNvSpPr>
              <a:spLocks/>
            </p:cNvSpPr>
            <p:nvPr/>
          </p:nvSpPr>
          <p:spPr bwMode="auto">
            <a:xfrm>
              <a:off x="4510" y="2313"/>
              <a:ext cx="50" cy="63"/>
            </a:xfrm>
            <a:custGeom>
              <a:avLst/>
              <a:gdLst>
                <a:gd name="T0" fmla="*/ 7 w 50"/>
                <a:gd name="T1" fmla="*/ 0 h 63"/>
                <a:gd name="T2" fmla="*/ 3 w 50"/>
                <a:gd name="T3" fmla="*/ 4 h 63"/>
                <a:gd name="T4" fmla="*/ 45 w 50"/>
                <a:gd name="T5" fmla="*/ 63 h 63"/>
                <a:gd name="T6" fmla="*/ 50 w 50"/>
                <a:gd name="T7" fmla="*/ 60 h 63"/>
                <a:gd name="T8" fmla="*/ 9 w 50"/>
                <a:gd name="T9" fmla="*/ 1 h 63"/>
                <a:gd name="T10" fmla="*/ 7 w 50"/>
                <a:gd name="T11" fmla="*/ 0 h 63"/>
                <a:gd name="T12" fmla="*/ 7 w 50"/>
                <a:gd name="T13" fmla="*/ 0 h 63"/>
                <a:gd name="T14" fmla="*/ 0 w 50"/>
                <a:gd name="T15" fmla="*/ 0 h 63"/>
                <a:gd name="T16" fmla="*/ 3 w 50"/>
                <a:gd name="T17" fmla="*/ 4 h 63"/>
                <a:gd name="T18" fmla="*/ 7 w 5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63"/>
                <a:gd name="T32" fmla="*/ 50 w 5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63">
                  <a:moveTo>
                    <a:pt x="7" y="0"/>
                  </a:moveTo>
                  <a:lnTo>
                    <a:pt x="3" y="4"/>
                  </a:lnTo>
                  <a:lnTo>
                    <a:pt x="45" y="63"/>
                  </a:lnTo>
                  <a:lnTo>
                    <a:pt x="50" y="60"/>
                  </a:lnTo>
                  <a:lnTo>
                    <a:pt x="9" y="1"/>
                  </a:lnTo>
                  <a:lnTo>
                    <a:pt x="7" y="0"/>
                  </a:lnTo>
                  <a:lnTo>
                    <a:pt x="0" y="0"/>
                  </a:lnTo>
                  <a:lnTo>
                    <a:pt x="3" y="4"/>
                  </a:lnTo>
                  <a:lnTo>
                    <a:pt x="7" y="0"/>
                  </a:lnTo>
                  <a:close/>
                </a:path>
              </a:pathLst>
            </a:custGeom>
            <a:solidFill>
              <a:srgbClr val="1F1A17"/>
            </a:solidFill>
            <a:ln w="9525">
              <a:noFill/>
              <a:round/>
              <a:headEnd/>
              <a:tailEnd/>
            </a:ln>
          </p:spPr>
          <p:txBody>
            <a:bodyPr/>
            <a:lstStyle/>
            <a:p>
              <a:endParaRPr lang="fr-FR"/>
            </a:p>
          </p:txBody>
        </p:sp>
        <p:sp>
          <p:nvSpPr>
            <p:cNvPr id="6249" name="Freeform 80"/>
            <p:cNvSpPr>
              <a:spLocks/>
            </p:cNvSpPr>
            <p:nvPr/>
          </p:nvSpPr>
          <p:spPr bwMode="auto">
            <a:xfrm>
              <a:off x="4516" y="2313"/>
              <a:ext cx="34" cy="6"/>
            </a:xfrm>
            <a:custGeom>
              <a:avLst/>
              <a:gdLst>
                <a:gd name="T0" fmla="*/ 31 w 34"/>
                <a:gd name="T1" fmla="*/ 5 h 6"/>
                <a:gd name="T2" fmla="*/ 27 w 34"/>
                <a:gd name="T3" fmla="*/ 0 h 6"/>
                <a:gd name="T4" fmla="*/ 1 w 34"/>
                <a:gd name="T5" fmla="*/ 0 h 6"/>
                <a:gd name="T6" fmla="*/ 0 w 34"/>
                <a:gd name="T7" fmla="*/ 6 h 6"/>
                <a:gd name="T8" fmla="*/ 27 w 34"/>
                <a:gd name="T9" fmla="*/ 6 h 6"/>
                <a:gd name="T10" fmla="*/ 31 w 34"/>
                <a:gd name="T11" fmla="*/ 5 h 6"/>
                <a:gd name="T12" fmla="*/ 31 w 34"/>
                <a:gd name="T13" fmla="*/ 5 h 6"/>
                <a:gd name="T14" fmla="*/ 34 w 34"/>
                <a:gd name="T15" fmla="*/ 0 h 6"/>
                <a:gd name="T16" fmla="*/ 27 w 34"/>
                <a:gd name="T17" fmla="*/ 0 h 6"/>
                <a:gd name="T18" fmla="*/ 31 w 34"/>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6"/>
                <a:gd name="T32" fmla="*/ 34 w 3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6">
                  <a:moveTo>
                    <a:pt x="31" y="5"/>
                  </a:moveTo>
                  <a:lnTo>
                    <a:pt x="27" y="0"/>
                  </a:lnTo>
                  <a:lnTo>
                    <a:pt x="1" y="0"/>
                  </a:lnTo>
                  <a:lnTo>
                    <a:pt x="0" y="6"/>
                  </a:lnTo>
                  <a:lnTo>
                    <a:pt x="27" y="6"/>
                  </a:lnTo>
                  <a:lnTo>
                    <a:pt x="31" y="5"/>
                  </a:lnTo>
                  <a:lnTo>
                    <a:pt x="34" y="0"/>
                  </a:lnTo>
                  <a:lnTo>
                    <a:pt x="27" y="0"/>
                  </a:lnTo>
                  <a:lnTo>
                    <a:pt x="31" y="5"/>
                  </a:lnTo>
                  <a:close/>
                </a:path>
              </a:pathLst>
            </a:custGeom>
            <a:solidFill>
              <a:srgbClr val="1F1A17"/>
            </a:solidFill>
            <a:ln w="9525">
              <a:noFill/>
              <a:round/>
              <a:headEnd/>
              <a:tailEnd/>
            </a:ln>
          </p:spPr>
          <p:txBody>
            <a:bodyPr/>
            <a:lstStyle/>
            <a:p>
              <a:endParaRPr lang="fr-FR"/>
            </a:p>
          </p:txBody>
        </p:sp>
        <p:sp>
          <p:nvSpPr>
            <p:cNvPr id="6250" name="Freeform 81"/>
            <p:cNvSpPr>
              <a:spLocks/>
            </p:cNvSpPr>
            <p:nvPr/>
          </p:nvSpPr>
          <p:spPr bwMode="auto">
            <a:xfrm>
              <a:off x="4498" y="2315"/>
              <a:ext cx="49" cy="62"/>
            </a:xfrm>
            <a:custGeom>
              <a:avLst/>
              <a:gdLst>
                <a:gd name="T0" fmla="*/ 2 w 49"/>
                <a:gd name="T1" fmla="*/ 62 h 62"/>
                <a:gd name="T2" fmla="*/ 6 w 49"/>
                <a:gd name="T3" fmla="*/ 62 h 62"/>
                <a:gd name="T4" fmla="*/ 49 w 49"/>
                <a:gd name="T5" fmla="*/ 3 h 62"/>
                <a:gd name="T6" fmla="*/ 43 w 49"/>
                <a:gd name="T7" fmla="*/ 0 h 62"/>
                <a:gd name="T8" fmla="*/ 2 w 49"/>
                <a:gd name="T9" fmla="*/ 58 h 62"/>
                <a:gd name="T10" fmla="*/ 2 w 49"/>
                <a:gd name="T11" fmla="*/ 62 h 62"/>
                <a:gd name="T12" fmla="*/ 2 w 49"/>
                <a:gd name="T13" fmla="*/ 58 h 62"/>
                <a:gd name="T14" fmla="*/ 0 w 49"/>
                <a:gd name="T15" fmla="*/ 60 h 62"/>
                <a:gd name="T16" fmla="*/ 2 w 49"/>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62"/>
                <a:gd name="T29" fmla="*/ 49 w 49"/>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62">
                  <a:moveTo>
                    <a:pt x="2" y="62"/>
                  </a:moveTo>
                  <a:lnTo>
                    <a:pt x="6" y="62"/>
                  </a:lnTo>
                  <a:lnTo>
                    <a:pt x="49" y="3"/>
                  </a:lnTo>
                  <a:lnTo>
                    <a:pt x="43" y="0"/>
                  </a:lnTo>
                  <a:lnTo>
                    <a:pt x="2" y="58"/>
                  </a:lnTo>
                  <a:lnTo>
                    <a:pt x="2" y="62"/>
                  </a:lnTo>
                  <a:lnTo>
                    <a:pt x="2" y="58"/>
                  </a:lnTo>
                  <a:lnTo>
                    <a:pt x="0" y="60"/>
                  </a:lnTo>
                  <a:lnTo>
                    <a:pt x="2" y="62"/>
                  </a:lnTo>
                  <a:close/>
                </a:path>
              </a:pathLst>
            </a:custGeom>
            <a:solidFill>
              <a:srgbClr val="1F1A17"/>
            </a:solidFill>
            <a:ln w="9525">
              <a:noFill/>
              <a:round/>
              <a:headEnd/>
              <a:tailEnd/>
            </a:ln>
          </p:spPr>
          <p:txBody>
            <a:bodyPr/>
            <a:lstStyle/>
            <a:p>
              <a:endParaRPr lang="fr-FR"/>
            </a:p>
          </p:txBody>
        </p:sp>
        <p:sp>
          <p:nvSpPr>
            <p:cNvPr id="6251" name="Freeform 82"/>
            <p:cNvSpPr>
              <a:spLocks/>
            </p:cNvSpPr>
            <p:nvPr/>
          </p:nvSpPr>
          <p:spPr bwMode="auto">
            <a:xfrm>
              <a:off x="4500" y="2373"/>
              <a:ext cx="83" cy="92"/>
            </a:xfrm>
            <a:custGeom>
              <a:avLst/>
              <a:gdLst>
                <a:gd name="T0" fmla="*/ 80 w 83"/>
                <a:gd name="T1" fmla="*/ 92 h 92"/>
                <a:gd name="T2" fmla="*/ 80 w 83"/>
                <a:gd name="T3" fmla="*/ 87 h 92"/>
                <a:gd name="T4" fmla="*/ 4 w 83"/>
                <a:gd name="T5" fmla="*/ 0 h 92"/>
                <a:gd name="T6" fmla="*/ 0 w 83"/>
                <a:gd name="T7" fmla="*/ 4 h 92"/>
                <a:gd name="T8" fmla="*/ 76 w 83"/>
                <a:gd name="T9" fmla="*/ 92 h 92"/>
                <a:gd name="T10" fmla="*/ 80 w 83"/>
                <a:gd name="T11" fmla="*/ 92 h 92"/>
                <a:gd name="T12" fmla="*/ 80 w 83"/>
                <a:gd name="T13" fmla="*/ 92 h 92"/>
                <a:gd name="T14" fmla="*/ 83 w 83"/>
                <a:gd name="T15" fmla="*/ 89 h 92"/>
                <a:gd name="T16" fmla="*/ 80 w 83"/>
                <a:gd name="T17" fmla="*/ 87 h 92"/>
                <a:gd name="T18" fmla="*/ 80 w 83"/>
                <a:gd name="T19" fmla="*/ 9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2"/>
                <a:gd name="T32" fmla="*/ 83 w 8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2">
                  <a:moveTo>
                    <a:pt x="80" y="92"/>
                  </a:moveTo>
                  <a:lnTo>
                    <a:pt x="80" y="87"/>
                  </a:lnTo>
                  <a:lnTo>
                    <a:pt x="4" y="0"/>
                  </a:lnTo>
                  <a:lnTo>
                    <a:pt x="0" y="4"/>
                  </a:lnTo>
                  <a:lnTo>
                    <a:pt x="76" y="92"/>
                  </a:lnTo>
                  <a:lnTo>
                    <a:pt x="80" y="92"/>
                  </a:lnTo>
                  <a:lnTo>
                    <a:pt x="83" y="89"/>
                  </a:lnTo>
                  <a:lnTo>
                    <a:pt x="80" y="87"/>
                  </a:lnTo>
                  <a:lnTo>
                    <a:pt x="80" y="92"/>
                  </a:lnTo>
                  <a:close/>
                </a:path>
              </a:pathLst>
            </a:custGeom>
            <a:solidFill>
              <a:srgbClr val="1F1A17"/>
            </a:solidFill>
            <a:ln w="9525">
              <a:noFill/>
              <a:round/>
              <a:headEnd/>
              <a:tailEnd/>
            </a:ln>
          </p:spPr>
          <p:txBody>
            <a:bodyPr/>
            <a:lstStyle/>
            <a:p>
              <a:endParaRPr lang="fr-FR"/>
            </a:p>
          </p:txBody>
        </p:sp>
        <p:sp>
          <p:nvSpPr>
            <p:cNvPr id="6252" name="Freeform 83"/>
            <p:cNvSpPr>
              <a:spLocks/>
            </p:cNvSpPr>
            <p:nvPr/>
          </p:nvSpPr>
          <p:spPr bwMode="auto">
            <a:xfrm>
              <a:off x="4442" y="2460"/>
              <a:ext cx="138" cy="156"/>
            </a:xfrm>
            <a:custGeom>
              <a:avLst/>
              <a:gdLst>
                <a:gd name="T0" fmla="*/ 0 w 138"/>
                <a:gd name="T1" fmla="*/ 152 h 156"/>
                <a:gd name="T2" fmla="*/ 5 w 138"/>
                <a:gd name="T3" fmla="*/ 156 h 156"/>
                <a:gd name="T4" fmla="*/ 138 w 138"/>
                <a:gd name="T5" fmla="*/ 5 h 156"/>
                <a:gd name="T6" fmla="*/ 134 w 138"/>
                <a:gd name="T7" fmla="*/ 0 h 156"/>
                <a:gd name="T8" fmla="*/ 1 w 138"/>
                <a:gd name="T9" fmla="*/ 151 h 156"/>
                <a:gd name="T10" fmla="*/ 0 w 138"/>
                <a:gd name="T11" fmla="*/ 152 h 156"/>
                <a:gd name="T12" fmla="*/ 0 60000 65536"/>
                <a:gd name="T13" fmla="*/ 0 60000 65536"/>
                <a:gd name="T14" fmla="*/ 0 60000 65536"/>
                <a:gd name="T15" fmla="*/ 0 60000 65536"/>
                <a:gd name="T16" fmla="*/ 0 60000 65536"/>
                <a:gd name="T17" fmla="*/ 0 60000 65536"/>
                <a:gd name="T18" fmla="*/ 0 w 138"/>
                <a:gd name="T19" fmla="*/ 0 h 156"/>
                <a:gd name="T20" fmla="*/ 138 w 1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38" h="156">
                  <a:moveTo>
                    <a:pt x="0" y="152"/>
                  </a:moveTo>
                  <a:lnTo>
                    <a:pt x="5" y="156"/>
                  </a:lnTo>
                  <a:lnTo>
                    <a:pt x="138" y="5"/>
                  </a:lnTo>
                  <a:lnTo>
                    <a:pt x="134" y="0"/>
                  </a:lnTo>
                  <a:lnTo>
                    <a:pt x="1" y="151"/>
                  </a:lnTo>
                  <a:lnTo>
                    <a:pt x="0" y="152"/>
                  </a:lnTo>
                  <a:close/>
                </a:path>
              </a:pathLst>
            </a:custGeom>
            <a:solidFill>
              <a:srgbClr val="1F1A17"/>
            </a:solidFill>
            <a:ln w="9525">
              <a:noFill/>
              <a:round/>
              <a:headEnd/>
              <a:tailEnd/>
            </a:ln>
          </p:spPr>
          <p:txBody>
            <a:bodyPr/>
            <a:lstStyle/>
            <a:p>
              <a:endParaRPr lang="fr-FR"/>
            </a:p>
          </p:txBody>
        </p:sp>
      </p:grpSp>
      <p:sp>
        <p:nvSpPr>
          <p:cNvPr id="5" name="Rectangle 4"/>
          <p:cNvSpPr/>
          <p:nvPr/>
        </p:nvSpPr>
        <p:spPr>
          <a:xfrm>
            <a:off x="2655888" y="1412875"/>
            <a:ext cx="5954712" cy="467995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6226" name="Rectangle 2"/>
          <p:cNvSpPr>
            <a:spLocks noGrp="1" noChangeArrowheads="1"/>
          </p:cNvSpPr>
          <p:nvPr>
            <p:ph type="title"/>
          </p:nvPr>
        </p:nvSpPr>
        <p:spPr bwMode="auto">
          <a:xfrm>
            <a:off x="457200" y="1984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a:t>
            </a:r>
            <a:r>
              <a:rPr lang="fr-CH" sz="2000" smtClean="0"/>
              <a:t> – Appel général</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a:t>
            </a:r>
            <a:r>
              <a:rPr lang="fr-CH" sz="2000" smtClean="0"/>
              <a:t> – Appel général</a:t>
            </a:r>
          </a:p>
        </p:txBody>
      </p:sp>
      <p:grpSp>
        <p:nvGrpSpPr>
          <p:cNvPr id="65538" name="Groupe 2"/>
          <p:cNvGrpSpPr>
            <a:grpSpLocks/>
          </p:cNvGrpSpPr>
          <p:nvPr/>
        </p:nvGrpSpPr>
        <p:grpSpPr bwMode="auto">
          <a:xfrm>
            <a:off x="2816225" y="1485900"/>
            <a:ext cx="3513138" cy="4679950"/>
            <a:chOff x="3074988" y="1341438"/>
            <a:chExt cx="3513137" cy="4679950"/>
          </a:xfrm>
        </p:grpSpPr>
        <p:grpSp>
          <p:nvGrpSpPr>
            <p:cNvPr id="65539" name="Group 3"/>
            <p:cNvGrpSpPr>
              <a:grpSpLocks/>
            </p:cNvGrpSpPr>
            <p:nvPr/>
          </p:nvGrpSpPr>
          <p:grpSpPr bwMode="auto">
            <a:xfrm>
              <a:off x="3074988" y="1341438"/>
              <a:ext cx="3513137" cy="4679950"/>
              <a:chOff x="1937" y="845"/>
              <a:chExt cx="2213" cy="2948"/>
            </a:xfrm>
          </p:grpSpPr>
          <p:pic>
            <p:nvPicPr>
              <p:cNvPr id="65541" name="Picture 4" descr="Display Systembetrieb TPH700"/>
              <p:cNvPicPr>
                <a:picLocks noChangeAspect="1" noChangeArrowheads="1"/>
              </p:cNvPicPr>
              <p:nvPr/>
            </p:nvPicPr>
            <p:blipFill>
              <a:blip r:embed="rId3"/>
              <a:srcRect/>
              <a:stretch>
                <a:fillRect/>
              </a:stretch>
            </p:blipFill>
            <p:spPr bwMode="auto">
              <a:xfrm>
                <a:off x="1937" y="845"/>
                <a:ext cx="2213" cy="2948"/>
              </a:xfrm>
              <a:prstGeom prst="rect">
                <a:avLst/>
              </a:prstGeom>
              <a:noFill/>
              <a:ln w="9525">
                <a:noFill/>
                <a:miter lim="800000"/>
                <a:headEnd/>
                <a:tailEnd/>
              </a:ln>
            </p:spPr>
          </p:pic>
          <p:sp>
            <p:nvSpPr>
              <p:cNvPr id="65542" name="Text Box 5"/>
              <p:cNvSpPr txBox="1">
                <a:spLocks noChangeArrowheads="1"/>
              </p:cNvSpPr>
              <p:nvPr/>
            </p:nvSpPr>
            <p:spPr bwMode="auto">
              <a:xfrm>
                <a:off x="1982" y="1162"/>
                <a:ext cx="2131" cy="1542"/>
              </a:xfrm>
              <a:prstGeom prst="rect">
                <a:avLst/>
              </a:prstGeom>
              <a:solidFill>
                <a:schemeClr val="bg1"/>
              </a:solidFill>
              <a:ln w="12700" algn="ctr">
                <a:noFill/>
                <a:miter lim="800000"/>
                <a:headEnd/>
                <a:tailEnd/>
              </a:ln>
            </p:spPr>
            <p:txBody>
              <a:bodyPr lIns="91431" tIns="45715" rIns="91431" bIns="45715"/>
              <a:lstStyle/>
              <a:p>
                <a:pPr marL="358775" indent="-358775">
                  <a:spcBef>
                    <a:spcPct val="50000"/>
                  </a:spcBef>
                  <a:tabLst>
                    <a:tab pos="358775" algn="l"/>
                  </a:tabLst>
                </a:pPr>
                <a:endParaRPr lang="fr-CH" sz="2000">
                  <a:latin typeface="Antique Olive"/>
                </a:endParaRPr>
              </a:p>
              <a:p>
                <a:pPr marL="358775" indent="-358775" algn="ctr">
                  <a:spcBef>
                    <a:spcPct val="50000"/>
                  </a:spcBef>
                  <a:tabLst>
                    <a:tab pos="358775" algn="l"/>
                  </a:tabLst>
                </a:pPr>
                <a:r>
                  <a:rPr lang="fr-CH" sz="2000">
                    <a:latin typeface="Antique Olive"/>
                  </a:rPr>
                  <a:t>Appel général*</a:t>
                </a:r>
              </a:p>
            </p:txBody>
          </p:sp>
          <p:sp>
            <p:nvSpPr>
              <p:cNvPr id="65543" name="Text Box 6"/>
              <p:cNvSpPr txBox="1">
                <a:spLocks noChangeArrowheads="1"/>
              </p:cNvSpPr>
              <p:nvPr/>
            </p:nvSpPr>
            <p:spPr bwMode="auto">
              <a:xfrm>
                <a:off x="2098" y="3227"/>
                <a:ext cx="567" cy="141"/>
              </a:xfrm>
              <a:prstGeom prst="rect">
                <a:avLst/>
              </a:prstGeom>
              <a:solidFill>
                <a:schemeClr val="bg1"/>
              </a:solidFill>
              <a:ln w="12700" algn="ctr">
                <a:noFill/>
                <a:miter lim="800000"/>
                <a:headEnd/>
                <a:tailEnd/>
              </a:ln>
            </p:spPr>
            <p:txBody>
              <a:bodyPr lIns="0" tIns="0" rIns="0" bIns="0"/>
              <a:lstStyle/>
              <a:p>
                <a:endParaRPr lang="fr-CH">
                  <a:latin typeface="Calibri" pitchFamily="34" charset="0"/>
                </a:endParaRPr>
              </a:p>
            </p:txBody>
          </p:sp>
          <p:sp>
            <p:nvSpPr>
              <p:cNvPr id="65544" name="Text Box 7"/>
              <p:cNvSpPr txBox="1">
                <a:spLocks noChangeArrowheads="1"/>
              </p:cNvSpPr>
              <p:nvPr/>
            </p:nvSpPr>
            <p:spPr bwMode="auto">
              <a:xfrm>
                <a:off x="3407" y="3227"/>
                <a:ext cx="567" cy="141"/>
              </a:xfrm>
              <a:prstGeom prst="rect">
                <a:avLst/>
              </a:prstGeom>
              <a:solidFill>
                <a:schemeClr val="bg1"/>
              </a:solidFill>
              <a:ln w="12700" algn="ctr">
                <a:noFill/>
                <a:miter lim="800000"/>
                <a:headEnd/>
                <a:tailEnd/>
              </a:ln>
            </p:spPr>
            <p:txBody>
              <a:bodyPr lIns="0" tIns="0" rIns="0" bIns="0"/>
              <a:lstStyle/>
              <a:p>
                <a:endParaRPr lang="fr-CH">
                  <a:latin typeface="Calibri" pitchFamily="34" charset="0"/>
                </a:endParaRPr>
              </a:p>
            </p:txBody>
          </p:sp>
          <p:sp>
            <p:nvSpPr>
              <p:cNvPr id="65545" name="Text Box 8"/>
              <p:cNvSpPr txBox="1">
                <a:spLocks noChangeArrowheads="1"/>
              </p:cNvSpPr>
              <p:nvPr/>
            </p:nvSpPr>
            <p:spPr bwMode="auto">
              <a:xfrm>
                <a:off x="2744" y="3227"/>
                <a:ext cx="567" cy="162"/>
              </a:xfrm>
              <a:prstGeom prst="rect">
                <a:avLst/>
              </a:prstGeom>
              <a:solidFill>
                <a:schemeClr val="bg1"/>
              </a:solidFill>
              <a:ln w="12700" algn="ctr">
                <a:noFill/>
                <a:miter lim="800000"/>
                <a:headEnd/>
                <a:tailEnd/>
              </a:ln>
            </p:spPr>
            <p:txBody>
              <a:bodyPr lIns="0" tIns="0" rIns="0" bIns="0"/>
              <a:lstStyle/>
              <a:p>
                <a:endParaRPr lang="fr-CH">
                  <a:latin typeface="Calibri" pitchFamily="34" charset="0"/>
                </a:endParaRPr>
              </a:p>
            </p:txBody>
          </p:sp>
        </p:grpSp>
        <p:sp>
          <p:nvSpPr>
            <p:cNvPr id="11" name="Rectangle 10"/>
            <p:cNvSpPr/>
            <p:nvPr/>
          </p:nvSpPr>
          <p:spPr>
            <a:xfrm>
              <a:off x="3478213" y="4294188"/>
              <a:ext cx="604838" cy="67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gr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2"/>
          <p:cNvSpPr>
            <a:spLocks noChangeArrowheads="1"/>
          </p:cNvSpPr>
          <p:nvPr/>
        </p:nvSpPr>
        <p:spPr bwMode="auto">
          <a:xfrm>
            <a:off x="617538" y="1773238"/>
            <a:ext cx="1622425" cy="554037"/>
          </a:xfrm>
          <a:prstGeom prst="rect">
            <a:avLst/>
          </a:prstGeom>
          <a:solidFill>
            <a:schemeClr val="accent2">
              <a:lumMod val="40000"/>
              <a:lumOff val="60000"/>
            </a:schemeClr>
          </a:solidFill>
          <a:ln>
            <a:noFill/>
          </a:ln>
          <a:extLst/>
        </p:spPr>
        <p:txBody>
          <a:bodyPr wrap="none" lIns="0" tIns="0" rIns="0" bIns="0">
            <a:spAutoFit/>
          </a:bodyPr>
          <a:lstStyle/>
          <a:p>
            <a:pPr algn="ctr" fontAlgn="auto">
              <a:spcBef>
                <a:spcPts val="0"/>
              </a:spcBef>
              <a:spcAft>
                <a:spcPts val="0"/>
              </a:spcAft>
              <a:defRPr/>
            </a:pPr>
            <a:r>
              <a:rPr lang="fr-CH" dirty="0">
                <a:solidFill>
                  <a:srgbClr val="000000"/>
                </a:solidFill>
                <a:latin typeface="+mn-lt"/>
                <a:cs typeface="+mn-cs"/>
              </a:rPr>
              <a:t>Appel individuel  </a:t>
            </a:r>
            <a:br>
              <a:rPr lang="fr-CH" dirty="0">
                <a:solidFill>
                  <a:srgbClr val="000000"/>
                </a:solidFill>
                <a:latin typeface="+mn-lt"/>
                <a:cs typeface="+mn-cs"/>
              </a:rPr>
            </a:br>
            <a:r>
              <a:rPr lang="fr-CH" dirty="0">
                <a:solidFill>
                  <a:srgbClr val="000000"/>
                </a:solidFill>
                <a:latin typeface="+mn-lt"/>
                <a:cs typeface="+mn-cs"/>
              </a:rPr>
              <a:t>« Appel sélectif »</a:t>
            </a:r>
            <a:endParaRPr lang="fr-CH" dirty="0">
              <a:latin typeface="Times New Roman" pitchFamily="18" charset="0"/>
              <a:cs typeface="+mn-cs"/>
            </a:endParaRPr>
          </a:p>
        </p:txBody>
      </p:sp>
      <p:pic>
        <p:nvPicPr>
          <p:cNvPr id="67586" name="Picture 33"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0563" y="3773488"/>
            <a:ext cx="355600" cy="1223962"/>
          </a:xfrm>
          <a:prstGeom prst="rect">
            <a:avLst/>
          </a:prstGeom>
          <a:noFill/>
          <a:ln w="9525">
            <a:noFill/>
            <a:miter lim="800000"/>
            <a:headEnd/>
            <a:tailEnd/>
          </a:ln>
        </p:spPr>
      </p:pic>
      <p:pic>
        <p:nvPicPr>
          <p:cNvPr id="67587" name="Picture 34"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840663" y="3800475"/>
            <a:ext cx="355600" cy="1223963"/>
          </a:xfrm>
          <a:prstGeom prst="rect">
            <a:avLst/>
          </a:prstGeom>
          <a:noFill/>
          <a:ln w="9525">
            <a:noFill/>
            <a:miter lim="800000"/>
            <a:headEnd/>
            <a:tailEnd/>
          </a:ln>
        </p:spPr>
      </p:pic>
      <p:grpSp>
        <p:nvGrpSpPr>
          <p:cNvPr id="67588" name="Group 35"/>
          <p:cNvGrpSpPr>
            <a:grpSpLocks/>
          </p:cNvGrpSpPr>
          <p:nvPr/>
        </p:nvGrpSpPr>
        <p:grpSpPr bwMode="auto">
          <a:xfrm>
            <a:off x="2189163" y="3046413"/>
            <a:ext cx="800100" cy="1419225"/>
            <a:chOff x="4407" y="2922"/>
            <a:chExt cx="377" cy="615"/>
          </a:xfrm>
        </p:grpSpPr>
        <p:sp>
          <p:nvSpPr>
            <p:cNvPr id="67624" name="Rectangle 36"/>
            <p:cNvSpPr>
              <a:spLocks noChangeArrowheads="1"/>
            </p:cNvSpPr>
            <p:nvPr/>
          </p:nvSpPr>
          <p:spPr bwMode="auto">
            <a:xfrm>
              <a:off x="4410" y="2925"/>
              <a:ext cx="371" cy="608"/>
            </a:xfrm>
            <a:prstGeom prst="rect">
              <a:avLst/>
            </a:prstGeom>
            <a:solidFill>
              <a:srgbClr val="B1B5B6"/>
            </a:solidFill>
            <a:ln w="9525">
              <a:noFill/>
              <a:miter lim="800000"/>
              <a:headEnd/>
              <a:tailEnd/>
            </a:ln>
          </p:spPr>
          <p:txBody>
            <a:bodyPr/>
            <a:lstStyle/>
            <a:p>
              <a:endParaRPr lang="fr-CH">
                <a:latin typeface="Calibri" pitchFamily="34" charset="0"/>
              </a:endParaRPr>
            </a:p>
          </p:txBody>
        </p:sp>
        <p:sp>
          <p:nvSpPr>
            <p:cNvPr id="67625" name="Freeform 37"/>
            <p:cNvSpPr>
              <a:spLocks/>
            </p:cNvSpPr>
            <p:nvPr/>
          </p:nvSpPr>
          <p:spPr bwMode="auto">
            <a:xfrm>
              <a:off x="4410" y="2922"/>
              <a:ext cx="374" cy="6"/>
            </a:xfrm>
            <a:custGeom>
              <a:avLst/>
              <a:gdLst>
                <a:gd name="T0" fmla="*/ 374 w 374"/>
                <a:gd name="T1" fmla="*/ 3 h 6"/>
                <a:gd name="T2" fmla="*/ 371 w 374"/>
                <a:gd name="T3" fmla="*/ 0 h 6"/>
                <a:gd name="T4" fmla="*/ 0 w 374"/>
                <a:gd name="T5" fmla="*/ 0 h 6"/>
                <a:gd name="T6" fmla="*/ 0 w 374"/>
                <a:gd name="T7" fmla="*/ 6 h 6"/>
                <a:gd name="T8" fmla="*/ 371 w 374"/>
                <a:gd name="T9" fmla="*/ 6 h 6"/>
                <a:gd name="T10" fmla="*/ 374 w 374"/>
                <a:gd name="T11" fmla="*/ 3 h 6"/>
                <a:gd name="T12" fmla="*/ 374 w 374"/>
                <a:gd name="T13" fmla="*/ 3 h 6"/>
                <a:gd name="T14" fmla="*/ 374 w 374"/>
                <a:gd name="T15" fmla="*/ 0 h 6"/>
                <a:gd name="T16" fmla="*/ 371 w 374"/>
                <a:gd name="T17" fmla="*/ 0 h 6"/>
                <a:gd name="T18" fmla="*/ 374 w 374"/>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6"/>
                <a:gd name="T32" fmla="*/ 374 w 37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6">
                  <a:moveTo>
                    <a:pt x="374" y="3"/>
                  </a:moveTo>
                  <a:lnTo>
                    <a:pt x="371" y="0"/>
                  </a:lnTo>
                  <a:lnTo>
                    <a:pt x="0" y="0"/>
                  </a:lnTo>
                  <a:lnTo>
                    <a:pt x="0" y="6"/>
                  </a:lnTo>
                  <a:lnTo>
                    <a:pt x="371" y="6"/>
                  </a:lnTo>
                  <a:lnTo>
                    <a:pt x="374" y="3"/>
                  </a:lnTo>
                  <a:lnTo>
                    <a:pt x="374" y="0"/>
                  </a:lnTo>
                  <a:lnTo>
                    <a:pt x="371" y="0"/>
                  </a:lnTo>
                  <a:lnTo>
                    <a:pt x="374" y="3"/>
                  </a:lnTo>
                  <a:close/>
                </a:path>
              </a:pathLst>
            </a:custGeom>
            <a:solidFill>
              <a:srgbClr val="1F1A17"/>
            </a:solidFill>
            <a:ln w="9525">
              <a:noFill/>
              <a:round/>
              <a:headEnd/>
              <a:tailEnd/>
            </a:ln>
          </p:spPr>
          <p:txBody>
            <a:bodyPr/>
            <a:lstStyle/>
            <a:p>
              <a:endParaRPr lang="fr-FR"/>
            </a:p>
          </p:txBody>
        </p:sp>
        <p:sp>
          <p:nvSpPr>
            <p:cNvPr id="67626" name="Freeform 38"/>
            <p:cNvSpPr>
              <a:spLocks/>
            </p:cNvSpPr>
            <p:nvPr/>
          </p:nvSpPr>
          <p:spPr bwMode="auto">
            <a:xfrm>
              <a:off x="4777" y="2925"/>
              <a:ext cx="7" cy="612"/>
            </a:xfrm>
            <a:custGeom>
              <a:avLst/>
              <a:gdLst>
                <a:gd name="T0" fmla="*/ 4 w 7"/>
                <a:gd name="T1" fmla="*/ 612 h 612"/>
                <a:gd name="T2" fmla="*/ 7 w 7"/>
                <a:gd name="T3" fmla="*/ 608 h 612"/>
                <a:gd name="T4" fmla="*/ 7 w 7"/>
                <a:gd name="T5" fmla="*/ 0 h 612"/>
                <a:gd name="T6" fmla="*/ 0 w 7"/>
                <a:gd name="T7" fmla="*/ 0 h 612"/>
                <a:gd name="T8" fmla="*/ 0 w 7"/>
                <a:gd name="T9" fmla="*/ 608 h 612"/>
                <a:gd name="T10" fmla="*/ 4 w 7"/>
                <a:gd name="T11" fmla="*/ 612 h 612"/>
                <a:gd name="T12" fmla="*/ 4 w 7"/>
                <a:gd name="T13" fmla="*/ 612 h 612"/>
                <a:gd name="T14" fmla="*/ 7 w 7"/>
                <a:gd name="T15" fmla="*/ 612 h 612"/>
                <a:gd name="T16" fmla="*/ 7 w 7"/>
                <a:gd name="T17" fmla="*/ 608 h 612"/>
                <a:gd name="T18" fmla="*/ 4 w 7"/>
                <a:gd name="T19" fmla="*/ 612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2"/>
                <a:gd name="T32" fmla="*/ 7 w 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2">
                  <a:moveTo>
                    <a:pt x="4" y="612"/>
                  </a:moveTo>
                  <a:lnTo>
                    <a:pt x="7" y="608"/>
                  </a:lnTo>
                  <a:lnTo>
                    <a:pt x="7" y="0"/>
                  </a:lnTo>
                  <a:lnTo>
                    <a:pt x="0" y="0"/>
                  </a:lnTo>
                  <a:lnTo>
                    <a:pt x="0" y="608"/>
                  </a:lnTo>
                  <a:lnTo>
                    <a:pt x="4" y="612"/>
                  </a:lnTo>
                  <a:lnTo>
                    <a:pt x="7" y="612"/>
                  </a:lnTo>
                  <a:lnTo>
                    <a:pt x="7" y="608"/>
                  </a:lnTo>
                  <a:lnTo>
                    <a:pt x="4" y="612"/>
                  </a:lnTo>
                  <a:close/>
                </a:path>
              </a:pathLst>
            </a:custGeom>
            <a:solidFill>
              <a:srgbClr val="1F1A17"/>
            </a:solidFill>
            <a:ln w="9525">
              <a:noFill/>
              <a:round/>
              <a:headEnd/>
              <a:tailEnd/>
            </a:ln>
          </p:spPr>
          <p:txBody>
            <a:bodyPr/>
            <a:lstStyle/>
            <a:p>
              <a:endParaRPr lang="fr-FR"/>
            </a:p>
          </p:txBody>
        </p:sp>
        <p:sp>
          <p:nvSpPr>
            <p:cNvPr id="67627" name="Freeform 39"/>
            <p:cNvSpPr>
              <a:spLocks/>
            </p:cNvSpPr>
            <p:nvPr/>
          </p:nvSpPr>
          <p:spPr bwMode="auto">
            <a:xfrm>
              <a:off x="4407" y="3530"/>
              <a:ext cx="374" cy="7"/>
            </a:xfrm>
            <a:custGeom>
              <a:avLst/>
              <a:gdLst>
                <a:gd name="T0" fmla="*/ 0 w 374"/>
                <a:gd name="T1" fmla="*/ 3 h 7"/>
                <a:gd name="T2" fmla="*/ 3 w 374"/>
                <a:gd name="T3" fmla="*/ 7 h 7"/>
                <a:gd name="T4" fmla="*/ 374 w 374"/>
                <a:gd name="T5" fmla="*/ 7 h 7"/>
                <a:gd name="T6" fmla="*/ 374 w 374"/>
                <a:gd name="T7" fmla="*/ 0 h 7"/>
                <a:gd name="T8" fmla="*/ 3 w 374"/>
                <a:gd name="T9" fmla="*/ 0 h 7"/>
                <a:gd name="T10" fmla="*/ 0 w 374"/>
                <a:gd name="T11" fmla="*/ 3 h 7"/>
                <a:gd name="T12" fmla="*/ 0 w 374"/>
                <a:gd name="T13" fmla="*/ 3 h 7"/>
                <a:gd name="T14" fmla="*/ 0 w 374"/>
                <a:gd name="T15" fmla="*/ 7 h 7"/>
                <a:gd name="T16" fmla="*/ 3 w 374"/>
                <a:gd name="T17" fmla="*/ 7 h 7"/>
                <a:gd name="T18" fmla="*/ 0 w 374"/>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7"/>
                <a:gd name="T32" fmla="*/ 374 w 37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7">
                  <a:moveTo>
                    <a:pt x="0" y="3"/>
                  </a:moveTo>
                  <a:lnTo>
                    <a:pt x="3" y="7"/>
                  </a:lnTo>
                  <a:lnTo>
                    <a:pt x="374" y="7"/>
                  </a:lnTo>
                  <a:lnTo>
                    <a:pt x="374" y="0"/>
                  </a:lnTo>
                  <a:lnTo>
                    <a:pt x="3" y="0"/>
                  </a:lnTo>
                  <a:lnTo>
                    <a:pt x="0" y="3"/>
                  </a:lnTo>
                  <a:lnTo>
                    <a:pt x="0" y="7"/>
                  </a:lnTo>
                  <a:lnTo>
                    <a:pt x="3" y="7"/>
                  </a:lnTo>
                  <a:lnTo>
                    <a:pt x="0" y="3"/>
                  </a:lnTo>
                  <a:close/>
                </a:path>
              </a:pathLst>
            </a:custGeom>
            <a:solidFill>
              <a:srgbClr val="1F1A17"/>
            </a:solidFill>
            <a:ln w="9525">
              <a:noFill/>
              <a:round/>
              <a:headEnd/>
              <a:tailEnd/>
            </a:ln>
          </p:spPr>
          <p:txBody>
            <a:bodyPr/>
            <a:lstStyle/>
            <a:p>
              <a:endParaRPr lang="fr-FR"/>
            </a:p>
          </p:txBody>
        </p:sp>
        <p:sp>
          <p:nvSpPr>
            <p:cNvPr id="67628" name="Freeform 40"/>
            <p:cNvSpPr>
              <a:spLocks/>
            </p:cNvSpPr>
            <p:nvPr/>
          </p:nvSpPr>
          <p:spPr bwMode="auto">
            <a:xfrm>
              <a:off x="4407" y="2922"/>
              <a:ext cx="7" cy="611"/>
            </a:xfrm>
            <a:custGeom>
              <a:avLst/>
              <a:gdLst>
                <a:gd name="T0" fmla="*/ 3 w 7"/>
                <a:gd name="T1" fmla="*/ 0 h 611"/>
                <a:gd name="T2" fmla="*/ 0 w 7"/>
                <a:gd name="T3" fmla="*/ 3 h 611"/>
                <a:gd name="T4" fmla="*/ 0 w 7"/>
                <a:gd name="T5" fmla="*/ 611 h 611"/>
                <a:gd name="T6" fmla="*/ 7 w 7"/>
                <a:gd name="T7" fmla="*/ 611 h 611"/>
                <a:gd name="T8" fmla="*/ 7 w 7"/>
                <a:gd name="T9" fmla="*/ 3 h 611"/>
                <a:gd name="T10" fmla="*/ 3 w 7"/>
                <a:gd name="T11" fmla="*/ 0 h 611"/>
                <a:gd name="T12" fmla="*/ 3 w 7"/>
                <a:gd name="T13" fmla="*/ 0 h 611"/>
                <a:gd name="T14" fmla="*/ 0 w 7"/>
                <a:gd name="T15" fmla="*/ 0 h 611"/>
                <a:gd name="T16" fmla="*/ 0 w 7"/>
                <a:gd name="T17" fmla="*/ 3 h 611"/>
                <a:gd name="T18" fmla="*/ 3 w 7"/>
                <a:gd name="T19" fmla="*/ 0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1"/>
                <a:gd name="T32" fmla="*/ 7 w 7"/>
                <a:gd name="T33" fmla="*/ 611 h 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1">
                  <a:moveTo>
                    <a:pt x="3" y="0"/>
                  </a:moveTo>
                  <a:lnTo>
                    <a:pt x="0" y="3"/>
                  </a:lnTo>
                  <a:lnTo>
                    <a:pt x="0" y="611"/>
                  </a:lnTo>
                  <a:lnTo>
                    <a:pt x="7" y="611"/>
                  </a:lnTo>
                  <a:lnTo>
                    <a:pt x="7" y="3"/>
                  </a:lnTo>
                  <a:lnTo>
                    <a:pt x="3" y="0"/>
                  </a:lnTo>
                  <a:lnTo>
                    <a:pt x="0" y="0"/>
                  </a:lnTo>
                  <a:lnTo>
                    <a:pt x="0" y="3"/>
                  </a:lnTo>
                  <a:lnTo>
                    <a:pt x="3" y="0"/>
                  </a:lnTo>
                  <a:close/>
                </a:path>
              </a:pathLst>
            </a:custGeom>
            <a:solidFill>
              <a:srgbClr val="1F1A17"/>
            </a:solidFill>
            <a:ln w="9525">
              <a:noFill/>
              <a:round/>
              <a:headEnd/>
              <a:tailEnd/>
            </a:ln>
          </p:spPr>
          <p:txBody>
            <a:bodyPr/>
            <a:lstStyle/>
            <a:p>
              <a:endParaRPr lang="fr-FR"/>
            </a:p>
          </p:txBody>
        </p:sp>
        <p:sp>
          <p:nvSpPr>
            <p:cNvPr id="67629" name="Freeform 41"/>
            <p:cNvSpPr>
              <a:spLocks/>
            </p:cNvSpPr>
            <p:nvPr/>
          </p:nvSpPr>
          <p:spPr bwMode="auto">
            <a:xfrm>
              <a:off x="4548" y="3098"/>
              <a:ext cx="25" cy="38"/>
            </a:xfrm>
            <a:custGeom>
              <a:avLst/>
              <a:gdLst>
                <a:gd name="T0" fmla="*/ 0 w 25"/>
                <a:gd name="T1" fmla="*/ 0 h 38"/>
                <a:gd name="T2" fmla="*/ 0 w 25"/>
                <a:gd name="T3" fmla="*/ 0 h 38"/>
                <a:gd name="T4" fmla="*/ 1 w 25"/>
                <a:gd name="T5" fmla="*/ 6 h 38"/>
                <a:gd name="T6" fmla="*/ 1 w 25"/>
                <a:gd name="T7" fmla="*/ 11 h 38"/>
                <a:gd name="T8" fmla="*/ 3 w 25"/>
                <a:gd name="T9" fmla="*/ 17 h 38"/>
                <a:gd name="T10" fmla="*/ 6 w 25"/>
                <a:gd name="T11" fmla="*/ 21 h 38"/>
                <a:gd name="T12" fmla="*/ 8 w 25"/>
                <a:gd name="T13" fmla="*/ 26 h 38"/>
                <a:gd name="T14" fmla="*/ 11 w 25"/>
                <a:gd name="T15" fmla="*/ 30 h 38"/>
                <a:gd name="T16" fmla="*/ 14 w 25"/>
                <a:gd name="T17" fmla="*/ 35 h 38"/>
                <a:gd name="T18" fmla="*/ 19 w 25"/>
                <a:gd name="T19" fmla="*/ 38 h 38"/>
                <a:gd name="T20" fmla="*/ 25 w 25"/>
                <a:gd name="T21" fmla="*/ 30 h 38"/>
                <a:gd name="T22" fmla="*/ 21 w 25"/>
                <a:gd name="T23" fmla="*/ 28 h 38"/>
                <a:gd name="T24" fmla="*/ 19 w 25"/>
                <a:gd name="T25" fmla="*/ 25 h 38"/>
                <a:gd name="T26" fmla="*/ 17 w 25"/>
                <a:gd name="T27" fmla="*/ 21 h 38"/>
                <a:gd name="T28" fmla="*/ 14 w 25"/>
                <a:gd name="T29" fmla="*/ 17 h 38"/>
                <a:gd name="T30" fmla="*/ 12 w 25"/>
                <a:gd name="T31" fmla="*/ 14 h 38"/>
                <a:gd name="T32" fmla="*/ 11 w 25"/>
                <a:gd name="T33" fmla="*/ 9 h 38"/>
                <a:gd name="T34" fmla="*/ 11 w 25"/>
                <a:gd name="T35" fmla="*/ 5 h 38"/>
                <a:gd name="T36" fmla="*/ 10 w 25"/>
                <a:gd name="T37" fmla="*/ 0 h 38"/>
                <a:gd name="T38" fmla="*/ 10 w 25"/>
                <a:gd name="T39" fmla="*/ 0 h 38"/>
                <a:gd name="T40" fmla="*/ 0 w 25"/>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8"/>
                <a:gd name="T65" fmla="*/ 25 w 25"/>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8">
                  <a:moveTo>
                    <a:pt x="0" y="0"/>
                  </a:moveTo>
                  <a:lnTo>
                    <a:pt x="0" y="0"/>
                  </a:lnTo>
                  <a:lnTo>
                    <a:pt x="1" y="6"/>
                  </a:lnTo>
                  <a:lnTo>
                    <a:pt x="1" y="11"/>
                  </a:lnTo>
                  <a:lnTo>
                    <a:pt x="3" y="17"/>
                  </a:lnTo>
                  <a:lnTo>
                    <a:pt x="6" y="21"/>
                  </a:lnTo>
                  <a:lnTo>
                    <a:pt x="8" y="26"/>
                  </a:lnTo>
                  <a:lnTo>
                    <a:pt x="11" y="30"/>
                  </a:lnTo>
                  <a:lnTo>
                    <a:pt x="14" y="35"/>
                  </a:lnTo>
                  <a:lnTo>
                    <a:pt x="19" y="38"/>
                  </a:lnTo>
                  <a:lnTo>
                    <a:pt x="25" y="30"/>
                  </a:lnTo>
                  <a:lnTo>
                    <a:pt x="21" y="28"/>
                  </a:lnTo>
                  <a:lnTo>
                    <a:pt x="19" y="25"/>
                  </a:lnTo>
                  <a:lnTo>
                    <a:pt x="17" y="21"/>
                  </a:lnTo>
                  <a:lnTo>
                    <a:pt x="14" y="17"/>
                  </a:lnTo>
                  <a:lnTo>
                    <a:pt x="12" y="14"/>
                  </a:lnTo>
                  <a:lnTo>
                    <a:pt x="11" y="9"/>
                  </a:lnTo>
                  <a:lnTo>
                    <a:pt x="11" y="5"/>
                  </a:lnTo>
                  <a:lnTo>
                    <a:pt x="10" y="0"/>
                  </a:lnTo>
                  <a:lnTo>
                    <a:pt x="0" y="0"/>
                  </a:lnTo>
                  <a:close/>
                </a:path>
              </a:pathLst>
            </a:custGeom>
            <a:solidFill>
              <a:srgbClr val="FFFFFF"/>
            </a:solidFill>
            <a:ln w="9525">
              <a:noFill/>
              <a:round/>
              <a:headEnd/>
              <a:tailEnd/>
            </a:ln>
          </p:spPr>
          <p:txBody>
            <a:bodyPr/>
            <a:lstStyle/>
            <a:p>
              <a:endParaRPr lang="fr-FR"/>
            </a:p>
          </p:txBody>
        </p:sp>
        <p:sp>
          <p:nvSpPr>
            <p:cNvPr id="67630" name="Freeform 42"/>
            <p:cNvSpPr>
              <a:spLocks/>
            </p:cNvSpPr>
            <p:nvPr/>
          </p:nvSpPr>
          <p:spPr bwMode="auto">
            <a:xfrm>
              <a:off x="4548" y="3059"/>
              <a:ext cx="27" cy="39"/>
            </a:xfrm>
            <a:custGeom>
              <a:avLst/>
              <a:gdLst>
                <a:gd name="T0" fmla="*/ 20 w 27"/>
                <a:gd name="T1" fmla="*/ 0 h 39"/>
                <a:gd name="T2" fmla="*/ 16 w 27"/>
                <a:gd name="T3" fmla="*/ 3 h 39"/>
                <a:gd name="T4" fmla="*/ 12 w 27"/>
                <a:gd name="T5" fmla="*/ 8 h 39"/>
                <a:gd name="T6" fmla="*/ 9 w 27"/>
                <a:gd name="T7" fmla="*/ 12 h 39"/>
                <a:gd name="T8" fmla="*/ 6 w 27"/>
                <a:gd name="T9" fmla="*/ 17 h 39"/>
                <a:gd name="T10" fmla="*/ 3 w 27"/>
                <a:gd name="T11" fmla="*/ 22 h 39"/>
                <a:gd name="T12" fmla="*/ 2 w 27"/>
                <a:gd name="T13" fmla="*/ 28 h 39"/>
                <a:gd name="T14" fmla="*/ 1 w 27"/>
                <a:gd name="T15" fmla="*/ 34 h 39"/>
                <a:gd name="T16" fmla="*/ 0 w 27"/>
                <a:gd name="T17" fmla="*/ 39 h 39"/>
                <a:gd name="T18" fmla="*/ 10 w 27"/>
                <a:gd name="T19" fmla="*/ 39 h 39"/>
                <a:gd name="T20" fmla="*/ 11 w 27"/>
                <a:gd name="T21" fmla="*/ 35 h 39"/>
                <a:gd name="T22" fmla="*/ 11 w 27"/>
                <a:gd name="T23" fmla="*/ 30 h 39"/>
                <a:gd name="T24" fmla="*/ 12 w 27"/>
                <a:gd name="T25" fmla="*/ 26 h 39"/>
                <a:gd name="T26" fmla="*/ 14 w 27"/>
                <a:gd name="T27" fmla="*/ 21 h 39"/>
                <a:gd name="T28" fmla="*/ 17 w 27"/>
                <a:gd name="T29" fmla="*/ 18 h 39"/>
                <a:gd name="T30" fmla="*/ 20 w 27"/>
                <a:gd name="T31" fmla="*/ 15 h 39"/>
                <a:gd name="T32" fmla="*/ 22 w 27"/>
                <a:gd name="T33" fmla="*/ 11 h 39"/>
                <a:gd name="T34" fmla="*/ 27 w 27"/>
                <a:gd name="T35" fmla="*/ 8 h 39"/>
                <a:gd name="T36" fmla="*/ 20 w 27"/>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9"/>
                <a:gd name="T59" fmla="*/ 27 w 2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9">
                  <a:moveTo>
                    <a:pt x="20" y="0"/>
                  </a:moveTo>
                  <a:lnTo>
                    <a:pt x="16" y="3"/>
                  </a:lnTo>
                  <a:lnTo>
                    <a:pt x="12" y="8"/>
                  </a:lnTo>
                  <a:lnTo>
                    <a:pt x="9" y="12"/>
                  </a:lnTo>
                  <a:lnTo>
                    <a:pt x="6" y="17"/>
                  </a:lnTo>
                  <a:lnTo>
                    <a:pt x="3" y="22"/>
                  </a:lnTo>
                  <a:lnTo>
                    <a:pt x="2" y="28"/>
                  </a:lnTo>
                  <a:lnTo>
                    <a:pt x="1" y="34"/>
                  </a:lnTo>
                  <a:lnTo>
                    <a:pt x="0" y="39"/>
                  </a:lnTo>
                  <a:lnTo>
                    <a:pt x="10" y="39"/>
                  </a:lnTo>
                  <a:lnTo>
                    <a:pt x="11" y="35"/>
                  </a:lnTo>
                  <a:lnTo>
                    <a:pt x="11" y="30"/>
                  </a:lnTo>
                  <a:lnTo>
                    <a:pt x="12" y="26"/>
                  </a:lnTo>
                  <a:lnTo>
                    <a:pt x="14" y="21"/>
                  </a:lnTo>
                  <a:lnTo>
                    <a:pt x="17" y="18"/>
                  </a:lnTo>
                  <a:lnTo>
                    <a:pt x="20" y="15"/>
                  </a:lnTo>
                  <a:lnTo>
                    <a:pt x="22" y="11"/>
                  </a:lnTo>
                  <a:lnTo>
                    <a:pt x="27" y="8"/>
                  </a:lnTo>
                  <a:lnTo>
                    <a:pt x="20" y="0"/>
                  </a:lnTo>
                  <a:close/>
                </a:path>
              </a:pathLst>
            </a:custGeom>
            <a:solidFill>
              <a:srgbClr val="FFFFFF"/>
            </a:solidFill>
            <a:ln w="9525">
              <a:noFill/>
              <a:round/>
              <a:headEnd/>
              <a:tailEnd/>
            </a:ln>
          </p:spPr>
          <p:txBody>
            <a:bodyPr/>
            <a:lstStyle/>
            <a:p>
              <a:endParaRPr lang="fr-FR"/>
            </a:p>
          </p:txBody>
        </p:sp>
        <p:sp>
          <p:nvSpPr>
            <p:cNvPr id="67631" name="Freeform 43"/>
            <p:cNvSpPr>
              <a:spLocks/>
            </p:cNvSpPr>
            <p:nvPr/>
          </p:nvSpPr>
          <p:spPr bwMode="auto">
            <a:xfrm>
              <a:off x="4622" y="3098"/>
              <a:ext cx="24" cy="38"/>
            </a:xfrm>
            <a:custGeom>
              <a:avLst/>
              <a:gdLst>
                <a:gd name="T0" fmla="*/ 14 w 24"/>
                <a:gd name="T1" fmla="*/ 0 h 38"/>
                <a:gd name="T2" fmla="*/ 14 w 24"/>
                <a:gd name="T3" fmla="*/ 0 h 38"/>
                <a:gd name="T4" fmla="*/ 14 w 24"/>
                <a:gd name="T5" fmla="*/ 5 h 38"/>
                <a:gd name="T6" fmla="*/ 13 w 24"/>
                <a:gd name="T7" fmla="*/ 9 h 38"/>
                <a:gd name="T8" fmla="*/ 12 w 24"/>
                <a:gd name="T9" fmla="*/ 14 h 38"/>
                <a:gd name="T10" fmla="*/ 10 w 24"/>
                <a:gd name="T11" fmla="*/ 17 h 38"/>
                <a:gd name="T12" fmla="*/ 9 w 24"/>
                <a:gd name="T13" fmla="*/ 21 h 38"/>
                <a:gd name="T14" fmla="*/ 5 w 24"/>
                <a:gd name="T15" fmla="*/ 25 h 38"/>
                <a:gd name="T16" fmla="*/ 3 w 24"/>
                <a:gd name="T17" fmla="*/ 28 h 38"/>
                <a:gd name="T18" fmla="*/ 0 w 24"/>
                <a:gd name="T19" fmla="*/ 30 h 38"/>
                <a:gd name="T20" fmla="*/ 7 w 24"/>
                <a:gd name="T21" fmla="*/ 38 h 38"/>
                <a:gd name="T22" fmla="*/ 10 w 24"/>
                <a:gd name="T23" fmla="*/ 35 h 38"/>
                <a:gd name="T24" fmla="*/ 13 w 24"/>
                <a:gd name="T25" fmla="*/ 30 h 38"/>
                <a:gd name="T26" fmla="*/ 17 w 24"/>
                <a:gd name="T27" fmla="*/ 26 h 38"/>
                <a:gd name="T28" fmla="*/ 20 w 24"/>
                <a:gd name="T29" fmla="*/ 21 h 38"/>
                <a:gd name="T30" fmla="*/ 21 w 24"/>
                <a:gd name="T31" fmla="*/ 17 h 38"/>
                <a:gd name="T32" fmla="*/ 23 w 24"/>
                <a:gd name="T33" fmla="*/ 11 h 38"/>
                <a:gd name="T34" fmla="*/ 24 w 24"/>
                <a:gd name="T35" fmla="*/ 6 h 38"/>
                <a:gd name="T36" fmla="*/ 24 w 24"/>
                <a:gd name="T37" fmla="*/ 0 h 38"/>
                <a:gd name="T38" fmla="*/ 24 w 24"/>
                <a:gd name="T39" fmla="*/ 0 h 38"/>
                <a:gd name="T40" fmla="*/ 14 w 24"/>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8"/>
                <a:gd name="T65" fmla="*/ 24 w 2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8">
                  <a:moveTo>
                    <a:pt x="14" y="0"/>
                  </a:moveTo>
                  <a:lnTo>
                    <a:pt x="14" y="0"/>
                  </a:lnTo>
                  <a:lnTo>
                    <a:pt x="14" y="5"/>
                  </a:lnTo>
                  <a:lnTo>
                    <a:pt x="13" y="9"/>
                  </a:lnTo>
                  <a:lnTo>
                    <a:pt x="12" y="14"/>
                  </a:lnTo>
                  <a:lnTo>
                    <a:pt x="10" y="17"/>
                  </a:lnTo>
                  <a:lnTo>
                    <a:pt x="9" y="21"/>
                  </a:lnTo>
                  <a:lnTo>
                    <a:pt x="5" y="25"/>
                  </a:lnTo>
                  <a:lnTo>
                    <a:pt x="3" y="28"/>
                  </a:lnTo>
                  <a:lnTo>
                    <a:pt x="0" y="30"/>
                  </a:lnTo>
                  <a:lnTo>
                    <a:pt x="7" y="38"/>
                  </a:lnTo>
                  <a:lnTo>
                    <a:pt x="10" y="35"/>
                  </a:lnTo>
                  <a:lnTo>
                    <a:pt x="13" y="30"/>
                  </a:lnTo>
                  <a:lnTo>
                    <a:pt x="17" y="26"/>
                  </a:lnTo>
                  <a:lnTo>
                    <a:pt x="20" y="21"/>
                  </a:lnTo>
                  <a:lnTo>
                    <a:pt x="21" y="17"/>
                  </a:lnTo>
                  <a:lnTo>
                    <a:pt x="23" y="11"/>
                  </a:lnTo>
                  <a:lnTo>
                    <a:pt x="24" y="6"/>
                  </a:lnTo>
                  <a:lnTo>
                    <a:pt x="24" y="0"/>
                  </a:lnTo>
                  <a:lnTo>
                    <a:pt x="14" y="0"/>
                  </a:lnTo>
                  <a:close/>
                </a:path>
              </a:pathLst>
            </a:custGeom>
            <a:solidFill>
              <a:srgbClr val="FFFFFF"/>
            </a:solidFill>
            <a:ln w="9525">
              <a:noFill/>
              <a:round/>
              <a:headEnd/>
              <a:tailEnd/>
            </a:ln>
          </p:spPr>
          <p:txBody>
            <a:bodyPr/>
            <a:lstStyle/>
            <a:p>
              <a:endParaRPr lang="fr-FR"/>
            </a:p>
          </p:txBody>
        </p:sp>
        <p:sp>
          <p:nvSpPr>
            <p:cNvPr id="67632" name="Freeform 44"/>
            <p:cNvSpPr>
              <a:spLocks/>
            </p:cNvSpPr>
            <p:nvPr/>
          </p:nvSpPr>
          <p:spPr bwMode="auto">
            <a:xfrm>
              <a:off x="4621" y="3059"/>
              <a:ext cx="25" cy="39"/>
            </a:xfrm>
            <a:custGeom>
              <a:avLst/>
              <a:gdLst>
                <a:gd name="T0" fmla="*/ 0 w 25"/>
                <a:gd name="T1" fmla="*/ 8 h 39"/>
                <a:gd name="T2" fmla="*/ 3 w 25"/>
                <a:gd name="T3" fmla="*/ 11 h 39"/>
                <a:gd name="T4" fmla="*/ 6 w 25"/>
                <a:gd name="T5" fmla="*/ 15 h 39"/>
                <a:gd name="T6" fmla="*/ 9 w 25"/>
                <a:gd name="T7" fmla="*/ 18 h 39"/>
                <a:gd name="T8" fmla="*/ 11 w 25"/>
                <a:gd name="T9" fmla="*/ 21 h 39"/>
                <a:gd name="T10" fmla="*/ 13 w 25"/>
                <a:gd name="T11" fmla="*/ 26 h 39"/>
                <a:gd name="T12" fmla="*/ 14 w 25"/>
                <a:gd name="T13" fmla="*/ 30 h 39"/>
                <a:gd name="T14" fmla="*/ 15 w 25"/>
                <a:gd name="T15" fmla="*/ 35 h 39"/>
                <a:gd name="T16" fmla="*/ 15 w 25"/>
                <a:gd name="T17" fmla="*/ 39 h 39"/>
                <a:gd name="T18" fmla="*/ 25 w 25"/>
                <a:gd name="T19" fmla="*/ 39 h 39"/>
                <a:gd name="T20" fmla="*/ 25 w 25"/>
                <a:gd name="T21" fmla="*/ 34 h 39"/>
                <a:gd name="T22" fmla="*/ 24 w 25"/>
                <a:gd name="T23" fmla="*/ 28 h 39"/>
                <a:gd name="T24" fmla="*/ 22 w 25"/>
                <a:gd name="T25" fmla="*/ 22 h 39"/>
                <a:gd name="T26" fmla="*/ 20 w 25"/>
                <a:gd name="T27" fmla="*/ 17 h 39"/>
                <a:gd name="T28" fmla="*/ 18 w 25"/>
                <a:gd name="T29" fmla="*/ 12 h 39"/>
                <a:gd name="T30" fmla="*/ 13 w 25"/>
                <a:gd name="T31" fmla="*/ 8 h 39"/>
                <a:gd name="T32" fmla="*/ 10 w 25"/>
                <a:gd name="T33" fmla="*/ 3 h 39"/>
                <a:gd name="T34" fmla="*/ 5 w 25"/>
                <a:gd name="T35" fmla="*/ 0 h 39"/>
                <a:gd name="T36" fmla="*/ 0 w 25"/>
                <a:gd name="T37" fmla="*/ 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9"/>
                <a:gd name="T59" fmla="*/ 25 w 2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9">
                  <a:moveTo>
                    <a:pt x="0" y="8"/>
                  </a:moveTo>
                  <a:lnTo>
                    <a:pt x="3" y="11"/>
                  </a:lnTo>
                  <a:lnTo>
                    <a:pt x="6" y="15"/>
                  </a:lnTo>
                  <a:lnTo>
                    <a:pt x="9" y="18"/>
                  </a:lnTo>
                  <a:lnTo>
                    <a:pt x="11" y="21"/>
                  </a:lnTo>
                  <a:lnTo>
                    <a:pt x="13" y="26"/>
                  </a:lnTo>
                  <a:lnTo>
                    <a:pt x="14" y="30"/>
                  </a:lnTo>
                  <a:lnTo>
                    <a:pt x="15" y="35"/>
                  </a:lnTo>
                  <a:lnTo>
                    <a:pt x="15" y="39"/>
                  </a:lnTo>
                  <a:lnTo>
                    <a:pt x="25" y="39"/>
                  </a:lnTo>
                  <a:lnTo>
                    <a:pt x="25" y="34"/>
                  </a:lnTo>
                  <a:lnTo>
                    <a:pt x="24" y="28"/>
                  </a:lnTo>
                  <a:lnTo>
                    <a:pt x="22" y="22"/>
                  </a:lnTo>
                  <a:lnTo>
                    <a:pt x="20" y="17"/>
                  </a:lnTo>
                  <a:lnTo>
                    <a:pt x="18" y="12"/>
                  </a:lnTo>
                  <a:lnTo>
                    <a:pt x="13" y="8"/>
                  </a:lnTo>
                  <a:lnTo>
                    <a:pt x="10" y="3"/>
                  </a:lnTo>
                  <a:lnTo>
                    <a:pt x="5" y="0"/>
                  </a:lnTo>
                  <a:lnTo>
                    <a:pt x="0" y="8"/>
                  </a:lnTo>
                  <a:close/>
                </a:path>
              </a:pathLst>
            </a:custGeom>
            <a:solidFill>
              <a:srgbClr val="FFFFFF"/>
            </a:solidFill>
            <a:ln w="9525">
              <a:noFill/>
              <a:round/>
              <a:headEnd/>
              <a:tailEnd/>
            </a:ln>
          </p:spPr>
          <p:txBody>
            <a:bodyPr/>
            <a:lstStyle/>
            <a:p>
              <a:endParaRPr lang="fr-FR"/>
            </a:p>
          </p:txBody>
        </p:sp>
        <p:sp>
          <p:nvSpPr>
            <p:cNvPr id="67633" name="Freeform 45"/>
            <p:cNvSpPr>
              <a:spLocks/>
            </p:cNvSpPr>
            <p:nvPr/>
          </p:nvSpPr>
          <p:spPr bwMode="auto">
            <a:xfrm>
              <a:off x="4652" y="3104"/>
              <a:ext cx="43" cy="75"/>
            </a:xfrm>
            <a:custGeom>
              <a:avLst/>
              <a:gdLst>
                <a:gd name="T0" fmla="*/ 32 w 43"/>
                <a:gd name="T1" fmla="*/ 0 h 75"/>
                <a:gd name="T2" fmla="*/ 32 w 43"/>
                <a:gd name="T3" fmla="*/ 0 h 75"/>
                <a:gd name="T4" fmla="*/ 31 w 43"/>
                <a:gd name="T5" fmla="*/ 10 h 75"/>
                <a:gd name="T6" fmla="*/ 30 w 43"/>
                <a:gd name="T7" fmla="*/ 19 h 75"/>
                <a:gd name="T8" fmla="*/ 28 w 43"/>
                <a:gd name="T9" fmla="*/ 28 h 75"/>
                <a:gd name="T10" fmla="*/ 23 w 43"/>
                <a:gd name="T11" fmla="*/ 37 h 75"/>
                <a:gd name="T12" fmla="*/ 19 w 43"/>
                <a:gd name="T13" fmla="*/ 46 h 75"/>
                <a:gd name="T14" fmla="*/ 13 w 43"/>
                <a:gd name="T15" fmla="*/ 54 h 75"/>
                <a:gd name="T16" fmla="*/ 8 w 43"/>
                <a:gd name="T17" fmla="*/ 60 h 75"/>
                <a:gd name="T18" fmla="*/ 0 w 43"/>
                <a:gd name="T19" fmla="*/ 67 h 75"/>
                <a:gd name="T20" fmla="*/ 7 w 43"/>
                <a:gd name="T21" fmla="*/ 75 h 75"/>
                <a:gd name="T22" fmla="*/ 15 w 43"/>
                <a:gd name="T23" fmla="*/ 67 h 75"/>
                <a:gd name="T24" fmla="*/ 21 w 43"/>
                <a:gd name="T25" fmla="*/ 59 h 75"/>
                <a:gd name="T26" fmla="*/ 28 w 43"/>
                <a:gd name="T27" fmla="*/ 50 h 75"/>
                <a:gd name="T28" fmla="*/ 32 w 43"/>
                <a:gd name="T29" fmla="*/ 41 h 75"/>
                <a:gd name="T30" fmla="*/ 37 w 43"/>
                <a:gd name="T31" fmla="*/ 31 h 75"/>
                <a:gd name="T32" fmla="*/ 40 w 43"/>
                <a:gd name="T33" fmla="*/ 21 h 75"/>
                <a:gd name="T34" fmla="*/ 41 w 43"/>
                <a:gd name="T35" fmla="*/ 11 h 75"/>
                <a:gd name="T36" fmla="*/ 43 w 43"/>
                <a:gd name="T37" fmla="*/ 0 h 75"/>
                <a:gd name="T38" fmla="*/ 43 w 43"/>
                <a:gd name="T39" fmla="*/ 0 h 75"/>
                <a:gd name="T40" fmla="*/ 32 w 43"/>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75"/>
                <a:gd name="T65" fmla="*/ 43 w 43"/>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75">
                  <a:moveTo>
                    <a:pt x="32" y="0"/>
                  </a:moveTo>
                  <a:lnTo>
                    <a:pt x="32" y="0"/>
                  </a:lnTo>
                  <a:lnTo>
                    <a:pt x="31" y="10"/>
                  </a:lnTo>
                  <a:lnTo>
                    <a:pt x="30" y="19"/>
                  </a:lnTo>
                  <a:lnTo>
                    <a:pt x="28" y="28"/>
                  </a:lnTo>
                  <a:lnTo>
                    <a:pt x="23" y="37"/>
                  </a:lnTo>
                  <a:lnTo>
                    <a:pt x="19" y="46"/>
                  </a:lnTo>
                  <a:lnTo>
                    <a:pt x="13" y="54"/>
                  </a:lnTo>
                  <a:lnTo>
                    <a:pt x="8" y="60"/>
                  </a:lnTo>
                  <a:lnTo>
                    <a:pt x="0" y="67"/>
                  </a:lnTo>
                  <a:lnTo>
                    <a:pt x="7" y="75"/>
                  </a:lnTo>
                  <a:lnTo>
                    <a:pt x="15" y="67"/>
                  </a:lnTo>
                  <a:lnTo>
                    <a:pt x="21" y="59"/>
                  </a:lnTo>
                  <a:lnTo>
                    <a:pt x="28" y="50"/>
                  </a:lnTo>
                  <a:lnTo>
                    <a:pt x="32" y="41"/>
                  </a:lnTo>
                  <a:lnTo>
                    <a:pt x="37" y="31"/>
                  </a:lnTo>
                  <a:lnTo>
                    <a:pt x="40" y="21"/>
                  </a:lnTo>
                  <a:lnTo>
                    <a:pt x="41" y="11"/>
                  </a:lnTo>
                  <a:lnTo>
                    <a:pt x="43" y="0"/>
                  </a:lnTo>
                  <a:lnTo>
                    <a:pt x="32" y="0"/>
                  </a:lnTo>
                  <a:close/>
                </a:path>
              </a:pathLst>
            </a:custGeom>
            <a:solidFill>
              <a:srgbClr val="FFFFFF"/>
            </a:solidFill>
            <a:ln w="9525">
              <a:noFill/>
              <a:round/>
              <a:headEnd/>
              <a:tailEnd/>
            </a:ln>
          </p:spPr>
          <p:txBody>
            <a:bodyPr/>
            <a:lstStyle/>
            <a:p>
              <a:endParaRPr lang="fr-FR"/>
            </a:p>
          </p:txBody>
        </p:sp>
        <p:sp>
          <p:nvSpPr>
            <p:cNvPr id="67634" name="Freeform 46"/>
            <p:cNvSpPr>
              <a:spLocks/>
            </p:cNvSpPr>
            <p:nvPr/>
          </p:nvSpPr>
          <p:spPr bwMode="auto">
            <a:xfrm>
              <a:off x="4650" y="3027"/>
              <a:ext cx="45" cy="77"/>
            </a:xfrm>
            <a:custGeom>
              <a:avLst/>
              <a:gdLst>
                <a:gd name="T0" fmla="*/ 0 w 45"/>
                <a:gd name="T1" fmla="*/ 7 h 77"/>
                <a:gd name="T2" fmla="*/ 6 w 45"/>
                <a:gd name="T3" fmla="*/ 14 h 77"/>
                <a:gd name="T4" fmla="*/ 14 w 45"/>
                <a:gd name="T5" fmla="*/ 21 h 77"/>
                <a:gd name="T6" fmla="*/ 20 w 45"/>
                <a:gd name="T7" fmla="*/ 29 h 77"/>
                <a:gd name="T8" fmla="*/ 24 w 45"/>
                <a:gd name="T9" fmla="*/ 38 h 77"/>
                <a:gd name="T10" fmla="*/ 29 w 45"/>
                <a:gd name="T11" fmla="*/ 47 h 77"/>
                <a:gd name="T12" fmla="*/ 32 w 45"/>
                <a:gd name="T13" fmla="*/ 57 h 77"/>
                <a:gd name="T14" fmla="*/ 33 w 45"/>
                <a:gd name="T15" fmla="*/ 67 h 77"/>
                <a:gd name="T16" fmla="*/ 34 w 45"/>
                <a:gd name="T17" fmla="*/ 77 h 77"/>
                <a:gd name="T18" fmla="*/ 45 w 45"/>
                <a:gd name="T19" fmla="*/ 77 h 77"/>
                <a:gd name="T20" fmla="*/ 43 w 45"/>
                <a:gd name="T21" fmla="*/ 66 h 77"/>
                <a:gd name="T22" fmla="*/ 41 w 45"/>
                <a:gd name="T23" fmla="*/ 54 h 77"/>
                <a:gd name="T24" fmla="*/ 39 w 45"/>
                <a:gd name="T25" fmla="*/ 43 h 77"/>
                <a:gd name="T26" fmla="*/ 34 w 45"/>
                <a:gd name="T27" fmla="*/ 33 h 77"/>
                <a:gd name="T28" fmla="*/ 28 w 45"/>
                <a:gd name="T29" fmla="*/ 23 h 77"/>
                <a:gd name="T30" fmla="*/ 21 w 45"/>
                <a:gd name="T31" fmla="*/ 14 h 77"/>
                <a:gd name="T32" fmla="*/ 14 w 45"/>
                <a:gd name="T33" fmla="*/ 6 h 77"/>
                <a:gd name="T34" fmla="*/ 5 w 45"/>
                <a:gd name="T35" fmla="*/ 0 h 77"/>
                <a:gd name="T36" fmla="*/ 0 w 45"/>
                <a:gd name="T37" fmla="*/ 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7"/>
                <a:gd name="T59" fmla="*/ 45 w 45"/>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7">
                  <a:moveTo>
                    <a:pt x="0" y="7"/>
                  </a:moveTo>
                  <a:lnTo>
                    <a:pt x="6" y="14"/>
                  </a:lnTo>
                  <a:lnTo>
                    <a:pt x="14" y="21"/>
                  </a:lnTo>
                  <a:lnTo>
                    <a:pt x="20" y="29"/>
                  </a:lnTo>
                  <a:lnTo>
                    <a:pt x="24" y="38"/>
                  </a:lnTo>
                  <a:lnTo>
                    <a:pt x="29" y="47"/>
                  </a:lnTo>
                  <a:lnTo>
                    <a:pt x="32" y="57"/>
                  </a:lnTo>
                  <a:lnTo>
                    <a:pt x="33" y="67"/>
                  </a:lnTo>
                  <a:lnTo>
                    <a:pt x="34" y="77"/>
                  </a:lnTo>
                  <a:lnTo>
                    <a:pt x="45" y="77"/>
                  </a:lnTo>
                  <a:lnTo>
                    <a:pt x="43" y="66"/>
                  </a:lnTo>
                  <a:lnTo>
                    <a:pt x="41" y="54"/>
                  </a:lnTo>
                  <a:lnTo>
                    <a:pt x="39" y="43"/>
                  </a:lnTo>
                  <a:lnTo>
                    <a:pt x="34" y="33"/>
                  </a:lnTo>
                  <a:lnTo>
                    <a:pt x="28" y="23"/>
                  </a:lnTo>
                  <a:lnTo>
                    <a:pt x="21" y="14"/>
                  </a:lnTo>
                  <a:lnTo>
                    <a:pt x="14" y="6"/>
                  </a:lnTo>
                  <a:lnTo>
                    <a:pt x="5" y="0"/>
                  </a:lnTo>
                  <a:lnTo>
                    <a:pt x="0" y="7"/>
                  </a:lnTo>
                  <a:close/>
                </a:path>
              </a:pathLst>
            </a:custGeom>
            <a:solidFill>
              <a:srgbClr val="FFFFFF"/>
            </a:solidFill>
            <a:ln w="9525">
              <a:noFill/>
              <a:round/>
              <a:headEnd/>
              <a:tailEnd/>
            </a:ln>
          </p:spPr>
          <p:txBody>
            <a:bodyPr/>
            <a:lstStyle/>
            <a:p>
              <a:endParaRPr lang="fr-FR"/>
            </a:p>
          </p:txBody>
        </p:sp>
        <p:sp>
          <p:nvSpPr>
            <p:cNvPr id="67635" name="Freeform 47"/>
            <p:cNvSpPr>
              <a:spLocks/>
            </p:cNvSpPr>
            <p:nvPr/>
          </p:nvSpPr>
          <p:spPr bwMode="auto">
            <a:xfrm>
              <a:off x="4684" y="3105"/>
              <a:ext cx="62" cy="115"/>
            </a:xfrm>
            <a:custGeom>
              <a:avLst/>
              <a:gdLst>
                <a:gd name="T0" fmla="*/ 52 w 62"/>
                <a:gd name="T1" fmla="*/ 0 h 115"/>
                <a:gd name="T2" fmla="*/ 52 w 62"/>
                <a:gd name="T3" fmla="*/ 0 h 115"/>
                <a:gd name="T4" fmla="*/ 51 w 62"/>
                <a:gd name="T5" fmla="*/ 16 h 115"/>
                <a:gd name="T6" fmla="*/ 47 w 62"/>
                <a:gd name="T7" fmla="*/ 30 h 115"/>
                <a:gd name="T8" fmla="*/ 44 w 62"/>
                <a:gd name="T9" fmla="*/ 46 h 115"/>
                <a:gd name="T10" fmla="*/ 37 w 62"/>
                <a:gd name="T11" fmla="*/ 59 h 115"/>
                <a:gd name="T12" fmla="*/ 31 w 62"/>
                <a:gd name="T13" fmla="*/ 73 h 115"/>
                <a:gd name="T14" fmla="*/ 22 w 62"/>
                <a:gd name="T15" fmla="*/ 85 h 115"/>
                <a:gd name="T16" fmla="*/ 12 w 62"/>
                <a:gd name="T17" fmla="*/ 97 h 115"/>
                <a:gd name="T18" fmla="*/ 0 w 62"/>
                <a:gd name="T19" fmla="*/ 107 h 115"/>
                <a:gd name="T20" fmla="*/ 7 w 62"/>
                <a:gd name="T21" fmla="*/ 115 h 115"/>
                <a:gd name="T22" fmla="*/ 18 w 62"/>
                <a:gd name="T23" fmla="*/ 104 h 115"/>
                <a:gd name="T24" fmla="*/ 30 w 62"/>
                <a:gd name="T25" fmla="*/ 92 h 115"/>
                <a:gd name="T26" fmla="*/ 38 w 62"/>
                <a:gd name="T27" fmla="*/ 78 h 115"/>
                <a:gd name="T28" fmla="*/ 47 w 62"/>
                <a:gd name="T29" fmla="*/ 64 h 115"/>
                <a:gd name="T30" fmla="*/ 53 w 62"/>
                <a:gd name="T31" fmla="*/ 49 h 115"/>
                <a:gd name="T32" fmla="*/ 58 w 62"/>
                <a:gd name="T33" fmla="*/ 32 h 115"/>
                <a:gd name="T34" fmla="*/ 61 w 62"/>
                <a:gd name="T35" fmla="*/ 17 h 115"/>
                <a:gd name="T36" fmla="*/ 62 w 62"/>
                <a:gd name="T37" fmla="*/ 0 h 115"/>
                <a:gd name="T38" fmla="*/ 62 w 62"/>
                <a:gd name="T39" fmla="*/ 0 h 115"/>
                <a:gd name="T40" fmla="*/ 52 w 6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5"/>
                <a:gd name="T65" fmla="*/ 62 w 62"/>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5">
                  <a:moveTo>
                    <a:pt x="52" y="0"/>
                  </a:moveTo>
                  <a:lnTo>
                    <a:pt x="52" y="0"/>
                  </a:lnTo>
                  <a:lnTo>
                    <a:pt x="51" y="16"/>
                  </a:lnTo>
                  <a:lnTo>
                    <a:pt x="47" y="30"/>
                  </a:lnTo>
                  <a:lnTo>
                    <a:pt x="44" y="46"/>
                  </a:lnTo>
                  <a:lnTo>
                    <a:pt x="37" y="59"/>
                  </a:lnTo>
                  <a:lnTo>
                    <a:pt x="31" y="73"/>
                  </a:lnTo>
                  <a:lnTo>
                    <a:pt x="22" y="85"/>
                  </a:lnTo>
                  <a:lnTo>
                    <a:pt x="12" y="97"/>
                  </a:lnTo>
                  <a:lnTo>
                    <a:pt x="0" y="107"/>
                  </a:lnTo>
                  <a:lnTo>
                    <a:pt x="7" y="115"/>
                  </a:lnTo>
                  <a:lnTo>
                    <a:pt x="18" y="104"/>
                  </a:lnTo>
                  <a:lnTo>
                    <a:pt x="30" y="92"/>
                  </a:lnTo>
                  <a:lnTo>
                    <a:pt x="38" y="78"/>
                  </a:lnTo>
                  <a:lnTo>
                    <a:pt x="47" y="64"/>
                  </a:lnTo>
                  <a:lnTo>
                    <a:pt x="53" y="49"/>
                  </a:lnTo>
                  <a:lnTo>
                    <a:pt x="58" y="32"/>
                  </a:lnTo>
                  <a:lnTo>
                    <a:pt x="61" y="17"/>
                  </a:lnTo>
                  <a:lnTo>
                    <a:pt x="62" y="0"/>
                  </a:lnTo>
                  <a:lnTo>
                    <a:pt x="52" y="0"/>
                  </a:lnTo>
                  <a:close/>
                </a:path>
              </a:pathLst>
            </a:custGeom>
            <a:solidFill>
              <a:srgbClr val="FFFFFF"/>
            </a:solidFill>
            <a:ln w="9525">
              <a:noFill/>
              <a:round/>
              <a:headEnd/>
              <a:tailEnd/>
            </a:ln>
          </p:spPr>
          <p:txBody>
            <a:bodyPr/>
            <a:lstStyle/>
            <a:p>
              <a:endParaRPr lang="fr-FR"/>
            </a:p>
          </p:txBody>
        </p:sp>
        <p:sp>
          <p:nvSpPr>
            <p:cNvPr id="67636" name="Freeform 48"/>
            <p:cNvSpPr>
              <a:spLocks/>
            </p:cNvSpPr>
            <p:nvPr/>
          </p:nvSpPr>
          <p:spPr bwMode="auto">
            <a:xfrm>
              <a:off x="4679" y="2985"/>
              <a:ext cx="67" cy="120"/>
            </a:xfrm>
            <a:custGeom>
              <a:avLst/>
              <a:gdLst>
                <a:gd name="T0" fmla="*/ 0 w 67"/>
                <a:gd name="T1" fmla="*/ 8 h 120"/>
                <a:gd name="T2" fmla="*/ 12 w 67"/>
                <a:gd name="T3" fmla="*/ 19 h 120"/>
                <a:gd name="T4" fmla="*/ 23 w 67"/>
                <a:gd name="T5" fmla="*/ 30 h 120"/>
                <a:gd name="T6" fmla="*/ 33 w 67"/>
                <a:gd name="T7" fmla="*/ 44 h 120"/>
                <a:gd name="T8" fmla="*/ 41 w 67"/>
                <a:gd name="T9" fmla="*/ 57 h 120"/>
                <a:gd name="T10" fmla="*/ 48 w 67"/>
                <a:gd name="T11" fmla="*/ 72 h 120"/>
                <a:gd name="T12" fmla="*/ 52 w 67"/>
                <a:gd name="T13" fmla="*/ 88 h 120"/>
                <a:gd name="T14" fmla="*/ 56 w 67"/>
                <a:gd name="T15" fmla="*/ 104 h 120"/>
                <a:gd name="T16" fmla="*/ 57 w 67"/>
                <a:gd name="T17" fmla="*/ 120 h 120"/>
                <a:gd name="T18" fmla="*/ 67 w 67"/>
                <a:gd name="T19" fmla="*/ 120 h 120"/>
                <a:gd name="T20" fmla="*/ 66 w 67"/>
                <a:gd name="T21" fmla="*/ 102 h 120"/>
                <a:gd name="T22" fmla="*/ 63 w 67"/>
                <a:gd name="T23" fmla="*/ 85 h 120"/>
                <a:gd name="T24" fmla="*/ 57 w 67"/>
                <a:gd name="T25" fmla="*/ 69 h 120"/>
                <a:gd name="T26" fmla="*/ 50 w 67"/>
                <a:gd name="T27" fmla="*/ 53 h 120"/>
                <a:gd name="T28" fmla="*/ 41 w 67"/>
                <a:gd name="T29" fmla="*/ 38 h 120"/>
                <a:gd name="T30" fmla="*/ 31 w 67"/>
                <a:gd name="T31" fmla="*/ 24 h 120"/>
                <a:gd name="T32" fmla="*/ 19 w 67"/>
                <a:gd name="T33" fmla="*/ 11 h 120"/>
                <a:gd name="T34" fmla="*/ 5 w 67"/>
                <a:gd name="T35" fmla="*/ 0 h 120"/>
                <a:gd name="T36" fmla="*/ 0 w 67"/>
                <a:gd name="T37" fmla="*/ 8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120"/>
                <a:gd name="T59" fmla="*/ 67 w 67"/>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120">
                  <a:moveTo>
                    <a:pt x="0" y="8"/>
                  </a:moveTo>
                  <a:lnTo>
                    <a:pt x="12" y="19"/>
                  </a:lnTo>
                  <a:lnTo>
                    <a:pt x="23" y="30"/>
                  </a:lnTo>
                  <a:lnTo>
                    <a:pt x="33" y="44"/>
                  </a:lnTo>
                  <a:lnTo>
                    <a:pt x="41" y="57"/>
                  </a:lnTo>
                  <a:lnTo>
                    <a:pt x="48" y="72"/>
                  </a:lnTo>
                  <a:lnTo>
                    <a:pt x="52" y="88"/>
                  </a:lnTo>
                  <a:lnTo>
                    <a:pt x="56" y="104"/>
                  </a:lnTo>
                  <a:lnTo>
                    <a:pt x="57" y="120"/>
                  </a:lnTo>
                  <a:lnTo>
                    <a:pt x="67" y="120"/>
                  </a:lnTo>
                  <a:lnTo>
                    <a:pt x="66" y="102"/>
                  </a:lnTo>
                  <a:lnTo>
                    <a:pt x="63" y="85"/>
                  </a:lnTo>
                  <a:lnTo>
                    <a:pt x="57" y="69"/>
                  </a:lnTo>
                  <a:lnTo>
                    <a:pt x="50" y="53"/>
                  </a:lnTo>
                  <a:lnTo>
                    <a:pt x="41" y="38"/>
                  </a:lnTo>
                  <a:lnTo>
                    <a:pt x="31" y="24"/>
                  </a:lnTo>
                  <a:lnTo>
                    <a:pt x="19" y="11"/>
                  </a:lnTo>
                  <a:lnTo>
                    <a:pt x="5" y="0"/>
                  </a:lnTo>
                  <a:lnTo>
                    <a:pt x="0" y="8"/>
                  </a:lnTo>
                  <a:close/>
                </a:path>
              </a:pathLst>
            </a:custGeom>
            <a:solidFill>
              <a:srgbClr val="FFFFFF"/>
            </a:solidFill>
            <a:ln w="9525">
              <a:noFill/>
              <a:round/>
              <a:headEnd/>
              <a:tailEnd/>
            </a:ln>
          </p:spPr>
          <p:txBody>
            <a:bodyPr/>
            <a:lstStyle/>
            <a:p>
              <a:endParaRPr lang="fr-FR"/>
            </a:p>
          </p:txBody>
        </p:sp>
        <p:sp>
          <p:nvSpPr>
            <p:cNvPr id="67637" name="Freeform 49"/>
            <p:cNvSpPr>
              <a:spLocks/>
            </p:cNvSpPr>
            <p:nvPr/>
          </p:nvSpPr>
          <p:spPr bwMode="auto">
            <a:xfrm>
              <a:off x="4449" y="3103"/>
              <a:ext cx="61" cy="115"/>
            </a:xfrm>
            <a:custGeom>
              <a:avLst/>
              <a:gdLst>
                <a:gd name="T0" fmla="*/ 0 w 61"/>
                <a:gd name="T1" fmla="*/ 0 h 115"/>
                <a:gd name="T2" fmla="*/ 0 w 61"/>
                <a:gd name="T3" fmla="*/ 0 h 115"/>
                <a:gd name="T4" fmla="*/ 2 w 61"/>
                <a:gd name="T5" fmla="*/ 16 h 115"/>
                <a:gd name="T6" fmla="*/ 4 w 61"/>
                <a:gd name="T7" fmla="*/ 32 h 115"/>
                <a:gd name="T8" fmla="*/ 8 w 61"/>
                <a:gd name="T9" fmla="*/ 48 h 115"/>
                <a:gd name="T10" fmla="*/ 15 w 61"/>
                <a:gd name="T11" fmla="*/ 63 h 115"/>
                <a:gd name="T12" fmla="*/ 23 w 61"/>
                <a:gd name="T13" fmla="*/ 78 h 115"/>
                <a:gd name="T14" fmla="*/ 32 w 61"/>
                <a:gd name="T15" fmla="*/ 91 h 115"/>
                <a:gd name="T16" fmla="*/ 43 w 61"/>
                <a:gd name="T17" fmla="*/ 104 h 115"/>
                <a:gd name="T18" fmla="*/ 55 w 61"/>
                <a:gd name="T19" fmla="*/ 115 h 115"/>
                <a:gd name="T20" fmla="*/ 61 w 61"/>
                <a:gd name="T21" fmla="*/ 107 h 115"/>
                <a:gd name="T22" fmla="*/ 50 w 61"/>
                <a:gd name="T23" fmla="*/ 96 h 115"/>
                <a:gd name="T24" fmla="*/ 40 w 61"/>
                <a:gd name="T25" fmla="*/ 85 h 115"/>
                <a:gd name="T26" fmla="*/ 31 w 61"/>
                <a:gd name="T27" fmla="*/ 72 h 115"/>
                <a:gd name="T28" fmla="*/ 24 w 61"/>
                <a:gd name="T29" fmla="*/ 59 h 115"/>
                <a:gd name="T30" fmla="*/ 18 w 61"/>
                <a:gd name="T31" fmla="*/ 44 h 115"/>
                <a:gd name="T32" fmla="*/ 14 w 61"/>
                <a:gd name="T33" fmla="*/ 30 h 115"/>
                <a:gd name="T34" fmla="*/ 11 w 61"/>
                <a:gd name="T35" fmla="*/ 14 h 115"/>
                <a:gd name="T36" fmla="*/ 11 w 61"/>
                <a:gd name="T37" fmla="*/ 0 h 115"/>
                <a:gd name="T38" fmla="*/ 11 w 61"/>
                <a:gd name="T39" fmla="*/ 0 h 115"/>
                <a:gd name="T40" fmla="*/ 0 w 61"/>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15"/>
                <a:gd name="T65" fmla="*/ 61 w 61"/>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15">
                  <a:moveTo>
                    <a:pt x="0" y="0"/>
                  </a:moveTo>
                  <a:lnTo>
                    <a:pt x="0" y="0"/>
                  </a:lnTo>
                  <a:lnTo>
                    <a:pt x="2" y="16"/>
                  </a:lnTo>
                  <a:lnTo>
                    <a:pt x="4" y="32"/>
                  </a:lnTo>
                  <a:lnTo>
                    <a:pt x="8" y="48"/>
                  </a:lnTo>
                  <a:lnTo>
                    <a:pt x="15" y="63"/>
                  </a:lnTo>
                  <a:lnTo>
                    <a:pt x="23" y="78"/>
                  </a:lnTo>
                  <a:lnTo>
                    <a:pt x="32" y="91"/>
                  </a:lnTo>
                  <a:lnTo>
                    <a:pt x="43" y="104"/>
                  </a:lnTo>
                  <a:lnTo>
                    <a:pt x="55" y="115"/>
                  </a:lnTo>
                  <a:lnTo>
                    <a:pt x="61" y="107"/>
                  </a:lnTo>
                  <a:lnTo>
                    <a:pt x="50" y="96"/>
                  </a:lnTo>
                  <a:lnTo>
                    <a:pt x="40" y="85"/>
                  </a:lnTo>
                  <a:lnTo>
                    <a:pt x="31" y="72"/>
                  </a:lnTo>
                  <a:lnTo>
                    <a:pt x="24" y="59"/>
                  </a:lnTo>
                  <a:lnTo>
                    <a:pt x="18" y="44"/>
                  </a:lnTo>
                  <a:lnTo>
                    <a:pt x="14" y="30"/>
                  </a:lnTo>
                  <a:lnTo>
                    <a:pt x="11" y="14"/>
                  </a:lnTo>
                  <a:lnTo>
                    <a:pt x="11" y="0"/>
                  </a:lnTo>
                  <a:lnTo>
                    <a:pt x="0" y="0"/>
                  </a:lnTo>
                  <a:close/>
                </a:path>
              </a:pathLst>
            </a:custGeom>
            <a:solidFill>
              <a:srgbClr val="FFFFFF"/>
            </a:solidFill>
            <a:ln w="9525">
              <a:noFill/>
              <a:round/>
              <a:headEnd/>
              <a:tailEnd/>
            </a:ln>
          </p:spPr>
          <p:txBody>
            <a:bodyPr/>
            <a:lstStyle/>
            <a:p>
              <a:endParaRPr lang="fr-FR"/>
            </a:p>
          </p:txBody>
        </p:sp>
        <p:sp>
          <p:nvSpPr>
            <p:cNvPr id="67638" name="Freeform 50"/>
            <p:cNvSpPr>
              <a:spLocks/>
            </p:cNvSpPr>
            <p:nvPr/>
          </p:nvSpPr>
          <p:spPr bwMode="auto">
            <a:xfrm>
              <a:off x="4449" y="2983"/>
              <a:ext cx="67" cy="120"/>
            </a:xfrm>
            <a:custGeom>
              <a:avLst/>
              <a:gdLst>
                <a:gd name="T0" fmla="*/ 61 w 67"/>
                <a:gd name="T1" fmla="*/ 0 h 120"/>
                <a:gd name="T2" fmla="*/ 47 w 67"/>
                <a:gd name="T3" fmla="*/ 11 h 120"/>
                <a:gd name="T4" fmla="*/ 35 w 67"/>
                <a:gd name="T5" fmla="*/ 24 h 120"/>
                <a:gd name="T6" fmla="*/ 25 w 67"/>
                <a:gd name="T7" fmla="*/ 37 h 120"/>
                <a:gd name="T8" fmla="*/ 16 w 67"/>
                <a:gd name="T9" fmla="*/ 53 h 120"/>
                <a:gd name="T10" fmla="*/ 9 w 67"/>
                <a:gd name="T11" fmla="*/ 68 h 120"/>
                <a:gd name="T12" fmla="*/ 4 w 67"/>
                <a:gd name="T13" fmla="*/ 85 h 120"/>
                <a:gd name="T14" fmla="*/ 2 w 67"/>
                <a:gd name="T15" fmla="*/ 102 h 120"/>
                <a:gd name="T16" fmla="*/ 0 w 67"/>
                <a:gd name="T17" fmla="*/ 120 h 120"/>
                <a:gd name="T18" fmla="*/ 11 w 67"/>
                <a:gd name="T19" fmla="*/ 120 h 120"/>
                <a:gd name="T20" fmla="*/ 12 w 67"/>
                <a:gd name="T21" fmla="*/ 103 h 120"/>
                <a:gd name="T22" fmla="*/ 14 w 67"/>
                <a:gd name="T23" fmla="*/ 87 h 120"/>
                <a:gd name="T24" fmla="*/ 18 w 67"/>
                <a:gd name="T25" fmla="*/ 72 h 120"/>
                <a:gd name="T26" fmla="*/ 25 w 67"/>
                <a:gd name="T27" fmla="*/ 57 h 120"/>
                <a:gd name="T28" fmla="*/ 33 w 67"/>
                <a:gd name="T29" fmla="*/ 43 h 120"/>
                <a:gd name="T30" fmla="*/ 43 w 67"/>
                <a:gd name="T31" fmla="*/ 30 h 120"/>
                <a:gd name="T32" fmla="*/ 54 w 67"/>
                <a:gd name="T33" fmla="*/ 18 h 120"/>
                <a:gd name="T34" fmla="*/ 67 w 67"/>
                <a:gd name="T35" fmla="*/ 8 h 120"/>
                <a:gd name="T36" fmla="*/ 61 w 67"/>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120"/>
                <a:gd name="T59" fmla="*/ 67 w 67"/>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120">
                  <a:moveTo>
                    <a:pt x="61" y="0"/>
                  </a:moveTo>
                  <a:lnTo>
                    <a:pt x="47" y="11"/>
                  </a:lnTo>
                  <a:lnTo>
                    <a:pt x="35" y="24"/>
                  </a:lnTo>
                  <a:lnTo>
                    <a:pt x="25" y="37"/>
                  </a:lnTo>
                  <a:lnTo>
                    <a:pt x="16" y="53"/>
                  </a:lnTo>
                  <a:lnTo>
                    <a:pt x="9" y="68"/>
                  </a:lnTo>
                  <a:lnTo>
                    <a:pt x="4" y="85"/>
                  </a:lnTo>
                  <a:lnTo>
                    <a:pt x="2" y="102"/>
                  </a:lnTo>
                  <a:lnTo>
                    <a:pt x="0" y="120"/>
                  </a:lnTo>
                  <a:lnTo>
                    <a:pt x="11" y="120"/>
                  </a:lnTo>
                  <a:lnTo>
                    <a:pt x="12" y="103"/>
                  </a:lnTo>
                  <a:lnTo>
                    <a:pt x="14" y="87"/>
                  </a:lnTo>
                  <a:lnTo>
                    <a:pt x="18" y="72"/>
                  </a:lnTo>
                  <a:lnTo>
                    <a:pt x="25" y="57"/>
                  </a:lnTo>
                  <a:lnTo>
                    <a:pt x="33" y="43"/>
                  </a:lnTo>
                  <a:lnTo>
                    <a:pt x="43" y="30"/>
                  </a:lnTo>
                  <a:lnTo>
                    <a:pt x="54" y="18"/>
                  </a:lnTo>
                  <a:lnTo>
                    <a:pt x="67" y="8"/>
                  </a:lnTo>
                  <a:lnTo>
                    <a:pt x="61" y="0"/>
                  </a:lnTo>
                  <a:close/>
                </a:path>
              </a:pathLst>
            </a:custGeom>
            <a:solidFill>
              <a:srgbClr val="FFFFFF"/>
            </a:solidFill>
            <a:ln w="9525">
              <a:noFill/>
              <a:round/>
              <a:headEnd/>
              <a:tailEnd/>
            </a:ln>
          </p:spPr>
          <p:txBody>
            <a:bodyPr/>
            <a:lstStyle/>
            <a:p>
              <a:endParaRPr lang="fr-FR"/>
            </a:p>
          </p:txBody>
        </p:sp>
        <p:sp>
          <p:nvSpPr>
            <p:cNvPr id="67639" name="Freeform 51"/>
            <p:cNvSpPr>
              <a:spLocks/>
            </p:cNvSpPr>
            <p:nvPr/>
          </p:nvSpPr>
          <p:spPr bwMode="auto">
            <a:xfrm>
              <a:off x="4501" y="3102"/>
              <a:ext cx="41" cy="73"/>
            </a:xfrm>
            <a:custGeom>
              <a:avLst/>
              <a:gdLst>
                <a:gd name="T0" fmla="*/ 0 w 41"/>
                <a:gd name="T1" fmla="*/ 0 h 73"/>
                <a:gd name="T2" fmla="*/ 0 w 41"/>
                <a:gd name="T3" fmla="*/ 0 h 73"/>
                <a:gd name="T4" fmla="*/ 0 w 41"/>
                <a:gd name="T5" fmla="*/ 10 h 73"/>
                <a:gd name="T6" fmla="*/ 2 w 41"/>
                <a:gd name="T7" fmla="*/ 21 h 73"/>
                <a:gd name="T8" fmla="*/ 4 w 41"/>
                <a:gd name="T9" fmla="*/ 31 h 73"/>
                <a:gd name="T10" fmla="*/ 9 w 41"/>
                <a:gd name="T11" fmla="*/ 41 h 73"/>
                <a:gd name="T12" fmla="*/ 15 w 41"/>
                <a:gd name="T13" fmla="*/ 50 h 73"/>
                <a:gd name="T14" fmla="*/ 20 w 41"/>
                <a:gd name="T15" fmla="*/ 59 h 73"/>
                <a:gd name="T16" fmla="*/ 27 w 41"/>
                <a:gd name="T17" fmla="*/ 67 h 73"/>
                <a:gd name="T18" fmla="*/ 35 w 41"/>
                <a:gd name="T19" fmla="*/ 73 h 73"/>
                <a:gd name="T20" fmla="*/ 41 w 41"/>
                <a:gd name="T21" fmla="*/ 66 h 73"/>
                <a:gd name="T22" fmla="*/ 35 w 41"/>
                <a:gd name="T23" fmla="*/ 59 h 73"/>
                <a:gd name="T24" fmla="*/ 28 w 41"/>
                <a:gd name="T25" fmla="*/ 52 h 73"/>
                <a:gd name="T26" fmla="*/ 22 w 41"/>
                <a:gd name="T27" fmla="*/ 44 h 73"/>
                <a:gd name="T28" fmla="*/ 18 w 41"/>
                <a:gd name="T29" fmla="*/ 36 h 73"/>
                <a:gd name="T30" fmla="*/ 15 w 41"/>
                <a:gd name="T31" fmla="*/ 28 h 73"/>
                <a:gd name="T32" fmla="*/ 12 w 41"/>
                <a:gd name="T33" fmla="*/ 19 h 73"/>
                <a:gd name="T34" fmla="*/ 10 w 41"/>
                <a:gd name="T35" fmla="*/ 9 h 73"/>
                <a:gd name="T36" fmla="*/ 10 w 41"/>
                <a:gd name="T37" fmla="*/ 0 h 73"/>
                <a:gd name="T38" fmla="*/ 10 w 41"/>
                <a:gd name="T39" fmla="*/ 0 h 73"/>
                <a:gd name="T40" fmla="*/ 0 w 41"/>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73"/>
                <a:gd name="T65" fmla="*/ 41 w 4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73">
                  <a:moveTo>
                    <a:pt x="0" y="0"/>
                  </a:moveTo>
                  <a:lnTo>
                    <a:pt x="0" y="0"/>
                  </a:lnTo>
                  <a:lnTo>
                    <a:pt x="0" y="10"/>
                  </a:lnTo>
                  <a:lnTo>
                    <a:pt x="2" y="21"/>
                  </a:lnTo>
                  <a:lnTo>
                    <a:pt x="4" y="31"/>
                  </a:lnTo>
                  <a:lnTo>
                    <a:pt x="9" y="41"/>
                  </a:lnTo>
                  <a:lnTo>
                    <a:pt x="15" y="50"/>
                  </a:lnTo>
                  <a:lnTo>
                    <a:pt x="20" y="59"/>
                  </a:lnTo>
                  <a:lnTo>
                    <a:pt x="27" y="67"/>
                  </a:lnTo>
                  <a:lnTo>
                    <a:pt x="35" y="73"/>
                  </a:lnTo>
                  <a:lnTo>
                    <a:pt x="41" y="66"/>
                  </a:lnTo>
                  <a:lnTo>
                    <a:pt x="35" y="59"/>
                  </a:lnTo>
                  <a:lnTo>
                    <a:pt x="28" y="52"/>
                  </a:lnTo>
                  <a:lnTo>
                    <a:pt x="22" y="44"/>
                  </a:lnTo>
                  <a:lnTo>
                    <a:pt x="18" y="36"/>
                  </a:lnTo>
                  <a:lnTo>
                    <a:pt x="15" y="28"/>
                  </a:lnTo>
                  <a:lnTo>
                    <a:pt x="12" y="19"/>
                  </a:lnTo>
                  <a:lnTo>
                    <a:pt x="10" y="9"/>
                  </a:lnTo>
                  <a:lnTo>
                    <a:pt x="10" y="0"/>
                  </a:lnTo>
                  <a:lnTo>
                    <a:pt x="0" y="0"/>
                  </a:lnTo>
                  <a:close/>
                </a:path>
              </a:pathLst>
            </a:custGeom>
            <a:solidFill>
              <a:srgbClr val="FFFFFF"/>
            </a:solidFill>
            <a:ln w="9525">
              <a:noFill/>
              <a:round/>
              <a:headEnd/>
              <a:tailEnd/>
            </a:ln>
          </p:spPr>
          <p:txBody>
            <a:bodyPr/>
            <a:lstStyle/>
            <a:p>
              <a:endParaRPr lang="fr-FR"/>
            </a:p>
          </p:txBody>
        </p:sp>
        <p:sp>
          <p:nvSpPr>
            <p:cNvPr id="67640" name="Freeform 52"/>
            <p:cNvSpPr>
              <a:spLocks/>
            </p:cNvSpPr>
            <p:nvPr/>
          </p:nvSpPr>
          <p:spPr bwMode="auto">
            <a:xfrm>
              <a:off x="4501" y="3023"/>
              <a:ext cx="45" cy="79"/>
            </a:xfrm>
            <a:custGeom>
              <a:avLst/>
              <a:gdLst>
                <a:gd name="T0" fmla="*/ 39 w 45"/>
                <a:gd name="T1" fmla="*/ 0 h 79"/>
                <a:gd name="T2" fmla="*/ 30 w 45"/>
                <a:gd name="T3" fmla="*/ 8 h 79"/>
                <a:gd name="T4" fmla="*/ 22 w 45"/>
                <a:gd name="T5" fmla="*/ 16 h 79"/>
                <a:gd name="T6" fmla="*/ 16 w 45"/>
                <a:gd name="T7" fmla="*/ 25 h 79"/>
                <a:gd name="T8" fmla="*/ 10 w 45"/>
                <a:gd name="T9" fmla="*/ 35 h 79"/>
                <a:gd name="T10" fmla="*/ 6 w 45"/>
                <a:gd name="T11" fmla="*/ 45 h 79"/>
                <a:gd name="T12" fmla="*/ 2 w 45"/>
                <a:gd name="T13" fmla="*/ 55 h 79"/>
                <a:gd name="T14" fmla="*/ 0 w 45"/>
                <a:gd name="T15" fmla="*/ 66 h 79"/>
                <a:gd name="T16" fmla="*/ 0 w 45"/>
                <a:gd name="T17" fmla="*/ 79 h 79"/>
                <a:gd name="T18" fmla="*/ 10 w 45"/>
                <a:gd name="T19" fmla="*/ 79 h 79"/>
                <a:gd name="T20" fmla="*/ 10 w 45"/>
                <a:gd name="T21" fmla="*/ 69 h 79"/>
                <a:gd name="T22" fmla="*/ 12 w 45"/>
                <a:gd name="T23" fmla="*/ 58 h 79"/>
                <a:gd name="T24" fmla="*/ 15 w 45"/>
                <a:gd name="T25" fmla="*/ 48 h 79"/>
                <a:gd name="T26" fmla="*/ 19 w 45"/>
                <a:gd name="T27" fmla="*/ 39 h 79"/>
                <a:gd name="T28" fmla="*/ 25 w 45"/>
                <a:gd name="T29" fmla="*/ 31 h 79"/>
                <a:gd name="T30" fmla="*/ 30 w 45"/>
                <a:gd name="T31" fmla="*/ 23 h 79"/>
                <a:gd name="T32" fmla="*/ 37 w 45"/>
                <a:gd name="T33" fmla="*/ 15 h 79"/>
                <a:gd name="T34" fmla="*/ 45 w 45"/>
                <a:gd name="T35" fmla="*/ 9 h 79"/>
                <a:gd name="T36" fmla="*/ 39 w 45"/>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9"/>
                <a:gd name="T59" fmla="*/ 45 w 45"/>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9">
                  <a:moveTo>
                    <a:pt x="39" y="0"/>
                  </a:moveTo>
                  <a:lnTo>
                    <a:pt x="30" y="8"/>
                  </a:lnTo>
                  <a:lnTo>
                    <a:pt x="22" y="16"/>
                  </a:lnTo>
                  <a:lnTo>
                    <a:pt x="16" y="25"/>
                  </a:lnTo>
                  <a:lnTo>
                    <a:pt x="10" y="35"/>
                  </a:lnTo>
                  <a:lnTo>
                    <a:pt x="6" y="45"/>
                  </a:lnTo>
                  <a:lnTo>
                    <a:pt x="2" y="55"/>
                  </a:lnTo>
                  <a:lnTo>
                    <a:pt x="0" y="66"/>
                  </a:lnTo>
                  <a:lnTo>
                    <a:pt x="0" y="79"/>
                  </a:lnTo>
                  <a:lnTo>
                    <a:pt x="10" y="79"/>
                  </a:lnTo>
                  <a:lnTo>
                    <a:pt x="10" y="69"/>
                  </a:lnTo>
                  <a:lnTo>
                    <a:pt x="12" y="58"/>
                  </a:lnTo>
                  <a:lnTo>
                    <a:pt x="15" y="48"/>
                  </a:lnTo>
                  <a:lnTo>
                    <a:pt x="19" y="39"/>
                  </a:lnTo>
                  <a:lnTo>
                    <a:pt x="25" y="31"/>
                  </a:lnTo>
                  <a:lnTo>
                    <a:pt x="30" y="23"/>
                  </a:lnTo>
                  <a:lnTo>
                    <a:pt x="37" y="15"/>
                  </a:lnTo>
                  <a:lnTo>
                    <a:pt x="45" y="9"/>
                  </a:lnTo>
                  <a:lnTo>
                    <a:pt x="39" y="0"/>
                  </a:lnTo>
                  <a:close/>
                </a:path>
              </a:pathLst>
            </a:custGeom>
            <a:solidFill>
              <a:srgbClr val="FFFFFF"/>
            </a:solidFill>
            <a:ln w="9525">
              <a:noFill/>
              <a:round/>
              <a:headEnd/>
              <a:tailEnd/>
            </a:ln>
          </p:spPr>
          <p:txBody>
            <a:bodyPr/>
            <a:lstStyle/>
            <a:p>
              <a:endParaRPr lang="fr-FR"/>
            </a:p>
          </p:txBody>
        </p:sp>
        <p:sp>
          <p:nvSpPr>
            <p:cNvPr id="67641" name="Freeform 53"/>
            <p:cNvSpPr>
              <a:spLocks/>
            </p:cNvSpPr>
            <p:nvPr/>
          </p:nvSpPr>
          <p:spPr bwMode="auto">
            <a:xfrm>
              <a:off x="4508" y="3100"/>
              <a:ext cx="91" cy="380"/>
            </a:xfrm>
            <a:custGeom>
              <a:avLst/>
              <a:gdLst>
                <a:gd name="T0" fmla="*/ 91 w 91"/>
                <a:gd name="T1" fmla="*/ 0 h 380"/>
                <a:gd name="T2" fmla="*/ 85 w 91"/>
                <a:gd name="T3" fmla="*/ 0 h 380"/>
                <a:gd name="T4" fmla="*/ 0 w 91"/>
                <a:gd name="T5" fmla="*/ 377 h 380"/>
                <a:gd name="T6" fmla="*/ 6 w 91"/>
                <a:gd name="T7" fmla="*/ 380 h 380"/>
                <a:gd name="T8" fmla="*/ 91 w 91"/>
                <a:gd name="T9" fmla="*/ 3 h 380"/>
                <a:gd name="T10" fmla="*/ 91 w 91"/>
                <a:gd name="T11" fmla="*/ 0 h 380"/>
                <a:gd name="T12" fmla="*/ 0 60000 65536"/>
                <a:gd name="T13" fmla="*/ 0 60000 65536"/>
                <a:gd name="T14" fmla="*/ 0 60000 65536"/>
                <a:gd name="T15" fmla="*/ 0 60000 65536"/>
                <a:gd name="T16" fmla="*/ 0 60000 65536"/>
                <a:gd name="T17" fmla="*/ 0 60000 65536"/>
                <a:gd name="T18" fmla="*/ 0 w 91"/>
                <a:gd name="T19" fmla="*/ 0 h 380"/>
                <a:gd name="T20" fmla="*/ 91 w 91"/>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1" h="380">
                  <a:moveTo>
                    <a:pt x="91" y="0"/>
                  </a:moveTo>
                  <a:lnTo>
                    <a:pt x="85" y="0"/>
                  </a:lnTo>
                  <a:lnTo>
                    <a:pt x="0" y="377"/>
                  </a:lnTo>
                  <a:lnTo>
                    <a:pt x="6" y="380"/>
                  </a:lnTo>
                  <a:lnTo>
                    <a:pt x="91" y="3"/>
                  </a:lnTo>
                  <a:lnTo>
                    <a:pt x="91" y="0"/>
                  </a:lnTo>
                  <a:close/>
                </a:path>
              </a:pathLst>
            </a:custGeom>
            <a:solidFill>
              <a:srgbClr val="1F1A17"/>
            </a:solidFill>
            <a:ln w="9525">
              <a:noFill/>
              <a:round/>
              <a:headEnd/>
              <a:tailEnd/>
            </a:ln>
          </p:spPr>
          <p:txBody>
            <a:bodyPr/>
            <a:lstStyle/>
            <a:p>
              <a:endParaRPr lang="fr-FR"/>
            </a:p>
          </p:txBody>
        </p:sp>
        <p:sp>
          <p:nvSpPr>
            <p:cNvPr id="67642" name="Freeform 54"/>
            <p:cNvSpPr>
              <a:spLocks/>
            </p:cNvSpPr>
            <p:nvPr/>
          </p:nvSpPr>
          <p:spPr bwMode="auto">
            <a:xfrm>
              <a:off x="4593" y="3100"/>
              <a:ext cx="93" cy="380"/>
            </a:xfrm>
            <a:custGeom>
              <a:avLst/>
              <a:gdLst>
                <a:gd name="T0" fmla="*/ 87 w 93"/>
                <a:gd name="T1" fmla="*/ 380 h 380"/>
                <a:gd name="T2" fmla="*/ 93 w 93"/>
                <a:gd name="T3" fmla="*/ 377 h 380"/>
                <a:gd name="T4" fmla="*/ 6 w 93"/>
                <a:gd name="T5" fmla="*/ 0 h 380"/>
                <a:gd name="T6" fmla="*/ 0 w 93"/>
                <a:gd name="T7" fmla="*/ 3 h 380"/>
                <a:gd name="T8" fmla="*/ 86 w 93"/>
                <a:gd name="T9" fmla="*/ 378 h 380"/>
                <a:gd name="T10" fmla="*/ 87 w 93"/>
                <a:gd name="T11" fmla="*/ 380 h 380"/>
                <a:gd name="T12" fmla="*/ 0 60000 65536"/>
                <a:gd name="T13" fmla="*/ 0 60000 65536"/>
                <a:gd name="T14" fmla="*/ 0 60000 65536"/>
                <a:gd name="T15" fmla="*/ 0 60000 65536"/>
                <a:gd name="T16" fmla="*/ 0 60000 65536"/>
                <a:gd name="T17" fmla="*/ 0 60000 65536"/>
                <a:gd name="T18" fmla="*/ 0 w 93"/>
                <a:gd name="T19" fmla="*/ 0 h 380"/>
                <a:gd name="T20" fmla="*/ 93 w 93"/>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3" h="380">
                  <a:moveTo>
                    <a:pt x="87" y="380"/>
                  </a:moveTo>
                  <a:lnTo>
                    <a:pt x="93" y="377"/>
                  </a:lnTo>
                  <a:lnTo>
                    <a:pt x="6" y="0"/>
                  </a:lnTo>
                  <a:lnTo>
                    <a:pt x="0" y="3"/>
                  </a:lnTo>
                  <a:lnTo>
                    <a:pt x="86" y="378"/>
                  </a:lnTo>
                  <a:lnTo>
                    <a:pt x="87" y="380"/>
                  </a:lnTo>
                  <a:close/>
                </a:path>
              </a:pathLst>
            </a:custGeom>
            <a:solidFill>
              <a:srgbClr val="1F1A17"/>
            </a:solidFill>
            <a:ln w="9525">
              <a:noFill/>
              <a:round/>
              <a:headEnd/>
              <a:tailEnd/>
            </a:ln>
          </p:spPr>
          <p:txBody>
            <a:bodyPr/>
            <a:lstStyle/>
            <a:p>
              <a:endParaRPr lang="fr-FR"/>
            </a:p>
          </p:txBody>
        </p:sp>
        <p:sp>
          <p:nvSpPr>
            <p:cNvPr id="67643" name="Freeform 55"/>
            <p:cNvSpPr>
              <a:spLocks/>
            </p:cNvSpPr>
            <p:nvPr/>
          </p:nvSpPr>
          <p:spPr bwMode="auto">
            <a:xfrm>
              <a:off x="4543" y="3326"/>
              <a:ext cx="141" cy="154"/>
            </a:xfrm>
            <a:custGeom>
              <a:avLst/>
              <a:gdLst>
                <a:gd name="T0" fmla="*/ 3 w 141"/>
                <a:gd name="T1" fmla="*/ 0 h 154"/>
                <a:gd name="T2" fmla="*/ 3 w 141"/>
                <a:gd name="T3" fmla="*/ 5 h 154"/>
                <a:gd name="T4" fmla="*/ 137 w 141"/>
                <a:gd name="T5" fmla="*/ 154 h 154"/>
                <a:gd name="T6" fmla="*/ 141 w 141"/>
                <a:gd name="T7" fmla="*/ 149 h 154"/>
                <a:gd name="T8" fmla="*/ 7 w 141"/>
                <a:gd name="T9" fmla="*/ 0 h 154"/>
                <a:gd name="T10" fmla="*/ 3 w 141"/>
                <a:gd name="T11" fmla="*/ 0 h 154"/>
                <a:gd name="T12" fmla="*/ 3 w 141"/>
                <a:gd name="T13" fmla="*/ 0 h 154"/>
                <a:gd name="T14" fmla="*/ 0 w 141"/>
                <a:gd name="T15" fmla="*/ 3 h 154"/>
                <a:gd name="T16" fmla="*/ 3 w 141"/>
                <a:gd name="T17" fmla="*/ 5 h 154"/>
                <a:gd name="T18" fmla="*/ 3 w 141"/>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54"/>
                <a:gd name="T32" fmla="*/ 141 w 141"/>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54">
                  <a:moveTo>
                    <a:pt x="3" y="0"/>
                  </a:moveTo>
                  <a:lnTo>
                    <a:pt x="3" y="5"/>
                  </a:lnTo>
                  <a:lnTo>
                    <a:pt x="137" y="154"/>
                  </a:lnTo>
                  <a:lnTo>
                    <a:pt x="141" y="149"/>
                  </a:lnTo>
                  <a:lnTo>
                    <a:pt x="7" y="0"/>
                  </a:lnTo>
                  <a:lnTo>
                    <a:pt x="3" y="0"/>
                  </a:lnTo>
                  <a:lnTo>
                    <a:pt x="0" y="3"/>
                  </a:lnTo>
                  <a:lnTo>
                    <a:pt x="3" y="5"/>
                  </a:lnTo>
                  <a:lnTo>
                    <a:pt x="3" y="0"/>
                  </a:lnTo>
                  <a:close/>
                </a:path>
              </a:pathLst>
            </a:custGeom>
            <a:solidFill>
              <a:srgbClr val="1F1A17"/>
            </a:solidFill>
            <a:ln w="9525">
              <a:noFill/>
              <a:round/>
              <a:headEnd/>
              <a:tailEnd/>
            </a:ln>
          </p:spPr>
          <p:txBody>
            <a:bodyPr/>
            <a:lstStyle/>
            <a:p>
              <a:endParaRPr lang="fr-FR"/>
            </a:p>
          </p:txBody>
        </p:sp>
        <p:sp>
          <p:nvSpPr>
            <p:cNvPr id="67644" name="Freeform 56"/>
            <p:cNvSpPr>
              <a:spLocks/>
            </p:cNvSpPr>
            <p:nvPr/>
          </p:nvSpPr>
          <p:spPr bwMode="auto">
            <a:xfrm>
              <a:off x="4546" y="3238"/>
              <a:ext cx="81" cy="93"/>
            </a:xfrm>
            <a:custGeom>
              <a:avLst/>
              <a:gdLst>
                <a:gd name="T0" fmla="*/ 80 w 81"/>
                <a:gd name="T1" fmla="*/ 0 h 93"/>
                <a:gd name="T2" fmla="*/ 75 w 81"/>
                <a:gd name="T3" fmla="*/ 0 h 93"/>
                <a:gd name="T4" fmla="*/ 0 w 81"/>
                <a:gd name="T5" fmla="*/ 88 h 93"/>
                <a:gd name="T6" fmla="*/ 4 w 81"/>
                <a:gd name="T7" fmla="*/ 93 h 93"/>
                <a:gd name="T8" fmla="*/ 80 w 81"/>
                <a:gd name="T9" fmla="*/ 4 h 93"/>
                <a:gd name="T10" fmla="*/ 80 w 81"/>
                <a:gd name="T11" fmla="*/ 0 h 93"/>
                <a:gd name="T12" fmla="*/ 80 w 81"/>
                <a:gd name="T13" fmla="*/ 4 h 93"/>
                <a:gd name="T14" fmla="*/ 81 w 81"/>
                <a:gd name="T15" fmla="*/ 2 h 93"/>
                <a:gd name="T16" fmla="*/ 80 w 81"/>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3"/>
                <a:gd name="T29" fmla="*/ 81 w 81"/>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3">
                  <a:moveTo>
                    <a:pt x="80" y="0"/>
                  </a:moveTo>
                  <a:lnTo>
                    <a:pt x="75" y="0"/>
                  </a:lnTo>
                  <a:lnTo>
                    <a:pt x="0" y="88"/>
                  </a:lnTo>
                  <a:lnTo>
                    <a:pt x="4" y="93"/>
                  </a:lnTo>
                  <a:lnTo>
                    <a:pt x="80" y="4"/>
                  </a:lnTo>
                  <a:lnTo>
                    <a:pt x="80" y="0"/>
                  </a:lnTo>
                  <a:lnTo>
                    <a:pt x="80" y="4"/>
                  </a:lnTo>
                  <a:lnTo>
                    <a:pt x="81" y="2"/>
                  </a:lnTo>
                  <a:lnTo>
                    <a:pt x="80" y="0"/>
                  </a:lnTo>
                  <a:close/>
                </a:path>
              </a:pathLst>
            </a:custGeom>
            <a:solidFill>
              <a:srgbClr val="1F1A17"/>
            </a:solidFill>
            <a:ln w="9525">
              <a:noFill/>
              <a:round/>
              <a:headEnd/>
              <a:tailEnd/>
            </a:ln>
          </p:spPr>
          <p:txBody>
            <a:bodyPr/>
            <a:lstStyle/>
            <a:p>
              <a:endParaRPr lang="fr-FR"/>
            </a:p>
          </p:txBody>
        </p:sp>
        <p:sp>
          <p:nvSpPr>
            <p:cNvPr id="67645" name="Freeform 57"/>
            <p:cNvSpPr>
              <a:spLocks/>
            </p:cNvSpPr>
            <p:nvPr/>
          </p:nvSpPr>
          <p:spPr bwMode="auto">
            <a:xfrm>
              <a:off x="4576" y="3178"/>
              <a:ext cx="50" cy="63"/>
            </a:xfrm>
            <a:custGeom>
              <a:avLst/>
              <a:gdLst>
                <a:gd name="T0" fmla="*/ 7 w 50"/>
                <a:gd name="T1" fmla="*/ 0 h 63"/>
                <a:gd name="T2" fmla="*/ 3 w 50"/>
                <a:gd name="T3" fmla="*/ 4 h 63"/>
                <a:gd name="T4" fmla="*/ 45 w 50"/>
                <a:gd name="T5" fmla="*/ 63 h 63"/>
                <a:gd name="T6" fmla="*/ 50 w 50"/>
                <a:gd name="T7" fmla="*/ 60 h 63"/>
                <a:gd name="T8" fmla="*/ 9 w 50"/>
                <a:gd name="T9" fmla="*/ 1 h 63"/>
                <a:gd name="T10" fmla="*/ 7 w 50"/>
                <a:gd name="T11" fmla="*/ 0 h 63"/>
                <a:gd name="T12" fmla="*/ 7 w 50"/>
                <a:gd name="T13" fmla="*/ 0 h 63"/>
                <a:gd name="T14" fmla="*/ 0 w 50"/>
                <a:gd name="T15" fmla="*/ 0 h 63"/>
                <a:gd name="T16" fmla="*/ 3 w 50"/>
                <a:gd name="T17" fmla="*/ 4 h 63"/>
                <a:gd name="T18" fmla="*/ 7 w 5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63"/>
                <a:gd name="T32" fmla="*/ 50 w 5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63">
                  <a:moveTo>
                    <a:pt x="7" y="0"/>
                  </a:moveTo>
                  <a:lnTo>
                    <a:pt x="3" y="4"/>
                  </a:lnTo>
                  <a:lnTo>
                    <a:pt x="45" y="63"/>
                  </a:lnTo>
                  <a:lnTo>
                    <a:pt x="50" y="60"/>
                  </a:lnTo>
                  <a:lnTo>
                    <a:pt x="9" y="1"/>
                  </a:lnTo>
                  <a:lnTo>
                    <a:pt x="7" y="0"/>
                  </a:lnTo>
                  <a:lnTo>
                    <a:pt x="0" y="0"/>
                  </a:lnTo>
                  <a:lnTo>
                    <a:pt x="3" y="4"/>
                  </a:lnTo>
                  <a:lnTo>
                    <a:pt x="7" y="0"/>
                  </a:lnTo>
                  <a:close/>
                </a:path>
              </a:pathLst>
            </a:custGeom>
            <a:solidFill>
              <a:srgbClr val="1F1A17"/>
            </a:solidFill>
            <a:ln w="9525">
              <a:noFill/>
              <a:round/>
              <a:headEnd/>
              <a:tailEnd/>
            </a:ln>
          </p:spPr>
          <p:txBody>
            <a:bodyPr/>
            <a:lstStyle/>
            <a:p>
              <a:endParaRPr lang="fr-FR"/>
            </a:p>
          </p:txBody>
        </p:sp>
        <p:sp>
          <p:nvSpPr>
            <p:cNvPr id="67646" name="Freeform 58"/>
            <p:cNvSpPr>
              <a:spLocks/>
            </p:cNvSpPr>
            <p:nvPr/>
          </p:nvSpPr>
          <p:spPr bwMode="auto">
            <a:xfrm>
              <a:off x="4582" y="3178"/>
              <a:ext cx="34" cy="6"/>
            </a:xfrm>
            <a:custGeom>
              <a:avLst/>
              <a:gdLst>
                <a:gd name="T0" fmla="*/ 31 w 34"/>
                <a:gd name="T1" fmla="*/ 5 h 6"/>
                <a:gd name="T2" fmla="*/ 27 w 34"/>
                <a:gd name="T3" fmla="*/ 0 h 6"/>
                <a:gd name="T4" fmla="*/ 1 w 34"/>
                <a:gd name="T5" fmla="*/ 0 h 6"/>
                <a:gd name="T6" fmla="*/ 0 w 34"/>
                <a:gd name="T7" fmla="*/ 6 h 6"/>
                <a:gd name="T8" fmla="*/ 27 w 34"/>
                <a:gd name="T9" fmla="*/ 6 h 6"/>
                <a:gd name="T10" fmla="*/ 31 w 34"/>
                <a:gd name="T11" fmla="*/ 5 h 6"/>
                <a:gd name="T12" fmla="*/ 31 w 34"/>
                <a:gd name="T13" fmla="*/ 5 h 6"/>
                <a:gd name="T14" fmla="*/ 34 w 34"/>
                <a:gd name="T15" fmla="*/ 0 h 6"/>
                <a:gd name="T16" fmla="*/ 27 w 34"/>
                <a:gd name="T17" fmla="*/ 0 h 6"/>
                <a:gd name="T18" fmla="*/ 31 w 34"/>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6"/>
                <a:gd name="T32" fmla="*/ 34 w 3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6">
                  <a:moveTo>
                    <a:pt x="31" y="5"/>
                  </a:moveTo>
                  <a:lnTo>
                    <a:pt x="27" y="0"/>
                  </a:lnTo>
                  <a:lnTo>
                    <a:pt x="1" y="0"/>
                  </a:lnTo>
                  <a:lnTo>
                    <a:pt x="0" y="6"/>
                  </a:lnTo>
                  <a:lnTo>
                    <a:pt x="27" y="6"/>
                  </a:lnTo>
                  <a:lnTo>
                    <a:pt x="31" y="5"/>
                  </a:lnTo>
                  <a:lnTo>
                    <a:pt x="34" y="0"/>
                  </a:lnTo>
                  <a:lnTo>
                    <a:pt x="27" y="0"/>
                  </a:lnTo>
                  <a:lnTo>
                    <a:pt x="31" y="5"/>
                  </a:lnTo>
                  <a:close/>
                </a:path>
              </a:pathLst>
            </a:custGeom>
            <a:solidFill>
              <a:srgbClr val="1F1A17"/>
            </a:solidFill>
            <a:ln w="9525">
              <a:noFill/>
              <a:round/>
              <a:headEnd/>
              <a:tailEnd/>
            </a:ln>
          </p:spPr>
          <p:txBody>
            <a:bodyPr/>
            <a:lstStyle/>
            <a:p>
              <a:endParaRPr lang="fr-FR"/>
            </a:p>
          </p:txBody>
        </p:sp>
        <p:sp>
          <p:nvSpPr>
            <p:cNvPr id="67647" name="Freeform 59"/>
            <p:cNvSpPr>
              <a:spLocks/>
            </p:cNvSpPr>
            <p:nvPr/>
          </p:nvSpPr>
          <p:spPr bwMode="auto">
            <a:xfrm>
              <a:off x="4564" y="3180"/>
              <a:ext cx="49" cy="62"/>
            </a:xfrm>
            <a:custGeom>
              <a:avLst/>
              <a:gdLst>
                <a:gd name="T0" fmla="*/ 2 w 49"/>
                <a:gd name="T1" fmla="*/ 62 h 62"/>
                <a:gd name="T2" fmla="*/ 6 w 49"/>
                <a:gd name="T3" fmla="*/ 62 h 62"/>
                <a:gd name="T4" fmla="*/ 49 w 49"/>
                <a:gd name="T5" fmla="*/ 3 h 62"/>
                <a:gd name="T6" fmla="*/ 43 w 49"/>
                <a:gd name="T7" fmla="*/ 0 h 62"/>
                <a:gd name="T8" fmla="*/ 2 w 49"/>
                <a:gd name="T9" fmla="*/ 58 h 62"/>
                <a:gd name="T10" fmla="*/ 2 w 49"/>
                <a:gd name="T11" fmla="*/ 62 h 62"/>
                <a:gd name="T12" fmla="*/ 2 w 49"/>
                <a:gd name="T13" fmla="*/ 58 h 62"/>
                <a:gd name="T14" fmla="*/ 0 w 49"/>
                <a:gd name="T15" fmla="*/ 60 h 62"/>
                <a:gd name="T16" fmla="*/ 2 w 49"/>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62"/>
                <a:gd name="T29" fmla="*/ 49 w 49"/>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62">
                  <a:moveTo>
                    <a:pt x="2" y="62"/>
                  </a:moveTo>
                  <a:lnTo>
                    <a:pt x="6" y="62"/>
                  </a:lnTo>
                  <a:lnTo>
                    <a:pt x="49" y="3"/>
                  </a:lnTo>
                  <a:lnTo>
                    <a:pt x="43" y="0"/>
                  </a:lnTo>
                  <a:lnTo>
                    <a:pt x="2" y="58"/>
                  </a:lnTo>
                  <a:lnTo>
                    <a:pt x="2" y="62"/>
                  </a:lnTo>
                  <a:lnTo>
                    <a:pt x="2" y="58"/>
                  </a:lnTo>
                  <a:lnTo>
                    <a:pt x="0" y="60"/>
                  </a:lnTo>
                  <a:lnTo>
                    <a:pt x="2" y="62"/>
                  </a:lnTo>
                  <a:close/>
                </a:path>
              </a:pathLst>
            </a:custGeom>
            <a:solidFill>
              <a:srgbClr val="1F1A17"/>
            </a:solidFill>
            <a:ln w="9525">
              <a:noFill/>
              <a:round/>
              <a:headEnd/>
              <a:tailEnd/>
            </a:ln>
          </p:spPr>
          <p:txBody>
            <a:bodyPr/>
            <a:lstStyle/>
            <a:p>
              <a:endParaRPr lang="fr-FR"/>
            </a:p>
          </p:txBody>
        </p:sp>
        <p:sp>
          <p:nvSpPr>
            <p:cNvPr id="67648" name="Freeform 60"/>
            <p:cNvSpPr>
              <a:spLocks/>
            </p:cNvSpPr>
            <p:nvPr/>
          </p:nvSpPr>
          <p:spPr bwMode="auto">
            <a:xfrm>
              <a:off x="4566" y="3238"/>
              <a:ext cx="83" cy="92"/>
            </a:xfrm>
            <a:custGeom>
              <a:avLst/>
              <a:gdLst>
                <a:gd name="T0" fmla="*/ 80 w 83"/>
                <a:gd name="T1" fmla="*/ 92 h 92"/>
                <a:gd name="T2" fmla="*/ 80 w 83"/>
                <a:gd name="T3" fmla="*/ 87 h 92"/>
                <a:gd name="T4" fmla="*/ 4 w 83"/>
                <a:gd name="T5" fmla="*/ 0 h 92"/>
                <a:gd name="T6" fmla="*/ 0 w 83"/>
                <a:gd name="T7" fmla="*/ 4 h 92"/>
                <a:gd name="T8" fmla="*/ 76 w 83"/>
                <a:gd name="T9" fmla="*/ 92 h 92"/>
                <a:gd name="T10" fmla="*/ 80 w 83"/>
                <a:gd name="T11" fmla="*/ 92 h 92"/>
                <a:gd name="T12" fmla="*/ 80 w 83"/>
                <a:gd name="T13" fmla="*/ 92 h 92"/>
                <a:gd name="T14" fmla="*/ 83 w 83"/>
                <a:gd name="T15" fmla="*/ 89 h 92"/>
                <a:gd name="T16" fmla="*/ 80 w 83"/>
                <a:gd name="T17" fmla="*/ 87 h 92"/>
                <a:gd name="T18" fmla="*/ 80 w 83"/>
                <a:gd name="T19" fmla="*/ 9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2"/>
                <a:gd name="T32" fmla="*/ 83 w 8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2">
                  <a:moveTo>
                    <a:pt x="80" y="92"/>
                  </a:moveTo>
                  <a:lnTo>
                    <a:pt x="80" y="87"/>
                  </a:lnTo>
                  <a:lnTo>
                    <a:pt x="4" y="0"/>
                  </a:lnTo>
                  <a:lnTo>
                    <a:pt x="0" y="4"/>
                  </a:lnTo>
                  <a:lnTo>
                    <a:pt x="76" y="92"/>
                  </a:lnTo>
                  <a:lnTo>
                    <a:pt x="80" y="92"/>
                  </a:lnTo>
                  <a:lnTo>
                    <a:pt x="83" y="89"/>
                  </a:lnTo>
                  <a:lnTo>
                    <a:pt x="80" y="87"/>
                  </a:lnTo>
                  <a:lnTo>
                    <a:pt x="80" y="92"/>
                  </a:lnTo>
                  <a:close/>
                </a:path>
              </a:pathLst>
            </a:custGeom>
            <a:solidFill>
              <a:srgbClr val="1F1A17"/>
            </a:solidFill>
            <a:ln w="9525">
              <a:noFill/>
              <a:round/>
              <a:headEnd/>
              <a:tailEnd/>
            </a:ln>
          </p:spPr>
          <p:txBody>
            <a:bodyPr/>
            <a:lstStyle/>
            <a:p>
              <a:endParaRPr lang="fr-FR"/>
            </a:p>
          </p:txBody>
        </p:sp>
        <p:sp>
          <p:nvSpPr>
            <p:cNvPr id="67649" name="Freeform 61"/>
            <p:cNvSpPr>
              <a:spLocks/>
            </p:cNvSpPr>
            <p:nvPr/>
          </p:nvSpPr>
          <p:spPr bwMode="auto">
            <a:xfrm>
              <a:off x="4508" y="3325"/>
              <a:ext cx="138" cy="156"/>
            </a:xfrm>
            <a:custGeom>
              <a:avLst/>
              <a:gdLst>
                <a:gd name="T0" fmla="*/ 0 w 138"/>
                <a:gd name="T1" fmla="*/ 152 h 156"/>
                <a:gd name="T2" fmla="*/ 5 w 138"/>
                <a:gd name="T3" fmla="*/ 156 h 156"/>
                <a:gd name="T4" fmla="*/ 138 w 138"/>
                <a:gd name="T5" fmla="*/ 5 h 156"/>
                <a:gd name="T6" fmla="*/ 134 w 138"/>
                <a:gd name="T7" fmla="*/ 0 h 156"/>
                <a:gd name="T8" fmla="*/ 1 w 138"/>
                <a:gd name="T9" fmla="*/ 151 h 156"/>
                <a:gd name="T10" fmla="*/ 0 w 138"/>
                <a:gd name="T11" fmla="*/ 152 h 156"/>
                <a:gd name="T12" fmla="*/ 0 60000 65536"/>
                <a:gd name="T13" fmla="*/ 0 60000 65536"/>
                <a:gd name="T14" fmla="*/ 0 60000 65536"/>
                <a:gd name="T15" fmla="*/ 0 60000 65536"/>
                <a:gd name="T16" fmla="*/ 0 60000 65536"/>
                <a:gd name="T17" fmla="*/ 0 60000 65536"/>
                <a:gd name="T18" fmla="*/ 0 w 138"/>
                <a:gd name="T19" fmla="*/ 0 h 156"/>
                <a:gd name="T20" fmla="*/ 138 w 1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38" h="156">
                  <a:moveTo>
                    <a:pt x="0" y="152"/>
                  </a:moveTo>
                  <a:lnTo>
                    <a:pt x="5" y="156"/>
                  </a:lnTo>
                  <a:lnTo>
                    <a:pt x="138" y="5"/>
                  </a:lnTo>
                  <a:lnTo>
                    <a:pt x="134" y="0"/>
                  </a:lnTo>
                  <a:lnTo>
                    <a:pt x="1" y="151"/>
                  </a:lnTo>
                  <a:lnTo>
                    <a:pt x="0" y="152"/>
                  </a:lnTo>
                  <a:close/>
                </a:path>
              </a:pathLst>
            </a:custGeom>
            <a:solidFill>
              <a:srgbClr val="1F1A17"/>
            </a:solidFill>
            <a:ln w="9525">
              <a:noFill/>
              <a:round/>
              <a:headEnd/>
              <a:tailEnd/>
            </a:ln>
          </p:spPr>
          <p:txBody>
            <a:bodyPr/>
            <a:lstStyle/>
            <a:p>
              <a:endParaRPr lang="fr-FR"/>
            </a:p>
          </p:txBody>
        </p:sp>
      </p:grpSp>
      <p:sp>
        <p:nvSpPr>
          <p:cNvPr id="32" name="Rectangle 2"/>
          <p:cNvSpPr txBox="1">
            <a:spLocks noChangeArrowheads="1"/>
          </p:cNvSpPr>
          <p:nvPr/>
        </p:nvSpPr>
        <p:spPr bwMode="auto">
          <a:xfrm>
            <a:off x="431800" y="620713"/>
            <a:ext cx="8280400" cy="720725"/>
          </a:xfrm>
          <a:prstGeom prst="rect">
            <a:avLst/>
          </a:prstGeom>
          <a:noFill/>
          <a:ln>
            <a:noFill/>
          </a:ln>
          <a:extLst/>
        </p:spPr>
        <p:txBody>
          <a:bodyPr lIns="50800" tIns="50800" bIns="50800" anchor="ctr">
            <a:normAutofit fontScale="82500" lnSpcReduction="20000"/>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defRPr/>
            </a:pPr>
            <a:r>
              <a:rPr lang="fr-CH" b="1" dirty="0">
                <a:solidFill>
                  <a:schemeClr val="tx1"/>
                </a:solidFill>
                <a:cs typeface="Arial" pitchFamily="34" charset="0"/>
              </a:rPr>
              <a:t>Modes d'exploitation et </a:t>
            </a:r>
            <a:r>
              <a:rPr lang="fr-CH" b="1" dirty="0" smtClean="0">
                <a:solidFill>
                  <a:schemeClr val="tx1"/>
                </a:solidFill>
                <a:cs typeface="Arial" pitchFamily="34" charset="0"/>
              </a:rPr>
              <a:t>services</a:t>
            </a:r>
          </a:p>
          <a:p>
            <a:pPr>
              <a:defRPr/>
            </a:pPr>
            <a:r>
              <a:rPr lang="fr-CH" sz="1600" dirty="0">
                <a:solidFill>
                  <a:schemeClr val="tx1"/>
                </a:solidFill>
                <a:cs typeface="Arial" pitchFamily="34" charset="0"/>
              </a:rPr>
              <a:t>Mode système – </a:t>
            </a:r>
            <a:r>
              <a:rPr lang="fr-CH" sz="1600" dirty="0" smtClean="0">
                <a:solidFill>
                  <a:schemeClr val="tx1"/>
                </a:solidFill>
                <a:cs typeface="Arial" pitchFamily="34" charset="0"/>
              </a:rPr>
              <a:t>Communications individuelles</a:t>
            </a:r>
            <a:endParaRPr lang="fr-CH" sz="1400" dirty="0" smtClean="0">
              <a:solidFill>
                <a:schemeClr val="tx1"/>
              </a:solidFill>
              <a:cs typeface="Arial" pitchFamily="34" charset="0"/>
            </a:endParaRPr>
          </a:p>
        </p:txBody>
      </p:sp>
      <p:cxnSp>
        <p:nvCxnSpPr>
          <p:cNvPr id="34" name="Connecteur droit avec flèche 33"/>
          <p:cNvCxnSpPr>
            <a:stCxn id="3" idx="3"/>
            <a:endCxn id="67624" idx="1"/>
          </p:cNvCxnSpPr>
          <p:nvPr/>
        </p:nvCxnSpPr>
        <p:spPr>
          <a:xfrm flipV="1">
            <a:off x="1046163" y="3754438"/>
            <a:ext cx="1149350" cy="63182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stCxn id="67598" idx="3"/>
            <a:endCxn id="4" idx="1"/>
          </p:cNvCxnSpPr>
          <p:nvPr/>
        </p:nvCxnSpPr>
        <p:spPr>
          <a:xfrm>
            <a:off x="6453188" y="3760788"/>
            <a:ext cx="1387475" cy="65087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7592" name="Group 35"/>
          <p:cNvGrpSpPr>
            <a:grpSpLocks/>
          </p:cNvGrpSpPr>
          <p:nvPr/>
        </p:nvGrpSpPr>
        <p:grpSpPr bwMode="auto">
          <a:xfrm>
            <a:off x="5659438" y="3051175"/>
            <a:ext cx="800100" cy="1419225"/>
            <a:chOff x="4407" y="2922"/>
            <a:chExt cx="377" cy="615"/>
          </a:xfrm>
        </p:grpSpPr>
        <p:sp>
          <p:nvSpPr>
            <p:cNvPr id="67598" name="Rectangle 36"/>
            <p:cNvSpPr>
              <a:spLocks noChangeArrowheads="1"/>
            </p:cNvSpPr>
            <p:nvPr/>
          </p:nvSpPr>
          <p:spPr bwMode="auto">
            <a:xfrm>
              <a:off x="4410" y="2925"/>
              <a:ext cx="371" cy="608"/>
            </a:xfrm>
            <a:prstGeom prst="rect">
              <a:avLst/>
            </a:prstGeom>
            <a:solidFill>
              <a:srgbClr val="B1B5B6"/>
            </a:solidFill>
            <a:ln w="9525">
              <a:noFill/>
              <a:miter lim="800000"/>
              <a:headEnd/>
              <a:tailEnd/>
            </a:ln>
          </p:spPr>
          <p:txBody>
            <a:bodyPr/>
            <a:lstStyle/>
            <a:p>
              <a:endParaRPr lang="fr-CH">
                <a:latin typeface="Calibri" pitchFamily="34" charset="0"/>
              </a:endParaRPr>
            </a:p>
          </p:txBody>
        </p:sp>
        <p:sp>
          <p:nvSpPr>
            <p:cNvPr id="67599" name="Freeform 37"/>
            <p:cNvSpPr>
              <a:spLocks/>
            </p:cNvSpPr>
            <p:nvPr/>
          </p:nvSpPr>
          <p:spPr bwMode="auto">
            <a:xfrm>
              <a:off x="4410" y="2922"/>
              <a:ext cx="374" cy="6"/>
            </a:xfrm>
            <a:custGeom>
              <a:avLst/>
              <a:gdLst>
                <a:gd name="T0" fmla="*/ 374 w 374"/>
                <a:gd name="T1" fmla="*/ 3 h 6"/>
                <a:gd name="T2" fmla="*/ 371 w 374"/>
                <a:gd name="T3" fmla="*/ 0 h 6"/>
                <a:gd name="T4" fmla="*/ 0 w 374"/>
                <a:gd name="T5" fmla="*/ 0 h 6"/>
                <a:gd name="T6" fmla="*/ 0 w 374"/>
                <a:gd name="T7" fmla="*/ 6 h 6"/>
                <a:gd name="T8" fmla="*/ 371 w 374"/>
                <a:gd name="T9" fmla="*/ 6 h 6"/>
                <a:gd name="T10" fmla="*/ 374 w 374"/>
                <a:gd name="T11" fmla="*/ 3 h 6"/>
                <a:gd name="T12" fmla="*/ 374 w 374"/>
                <a:gd name="T13" fmla="*/ 3 h 6"/>
                <a:gd name="T14" fmla="*/ 374 w 374"/>
                <a:gd name="T15" fmla="*/ 0 h 6"/>
                <a:gd name="T16" fmla="*/ 371 w 374"/>
                <a:gd name="T17" fmla="*/ 0 h 6"/>
                <a:gd name="T18" fmla="*/ 374 w 374"/>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6"/>
                <a:gd name="T32" fmla="*/ 374 w 37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6">
                  <a:moveTo>
                    <a:pt x="374" y="3"/>
                  </a:moveTo>
                  <a:lnTo>
                    <a:pt x="371" y="0"/>
                  </a:lnTo>
                  <a:lnTo>
                    <a:pt x="0" y="0"/>
                  </a:lnTo>
                  <a:lnTo>
                    <a:pt x="0" y="6"/>
                  </a:lnTo>
                  <a:lnTo>
                    <a:pt x="371" y="6"/>
                  </a:lnTo>
                  <a:lnTo>
                    <a:pt x="374" y="3"/>
                  </a:lnTo>
                  <a:lnTo>
                    <a:pt x="374" y="0"/>
                  </a:lnTo>
                  <a:lnTo>
                    <a:pt x="371" y="0"/>
                  </a:lnTo>
                  <a:lnTo>
                    <a:pt x="374" y="3"/>
                  </a:lnTo>
                  <a:close/>
                </a:path>
              </a:pathLst>
            </a:custGeom>
            <a:solidFill>
              <a:srgbClr val="1F1A17"/>
            </a:solidFill>
            <a:ln w="9525">
              <a:noFill/>
              <a:round/>
              <a:headEnd/>
              <a:tailEnd/>
            </a:ln>
          </p:spPr>
          <p:txBody>
            <a:bodyPr/>
            <a:lstStyle/>
            <a:p>
              <a:endParaRPr lang="fr-FR"/>
            </a:p>
          </p:txBody>
        </p:sp>
        <p:sp>
          <p:nvSpPr>
            <p:cNvPr id="67600" name="Freeform 38"/>
            <p:cNvSpPr>
              <a:spLocks/>
            </p:cNvSpPr>
            <p:nvPr/>
          </p:nvSpPr>
          <p:spPr bwMode="auto">
            <a:xfrm>
              <a:off x="4777" y="2925"/>
              <a:ext cx="7" cy="612"/>
            </a:xfrm>
            <a:custGeom>
              <a:avLst/>
              <a:gdLst>
                <a:gd name="T0" fmla="*/ 4 w 7"/>
                <a:gd name="T1" fmla="*/ 612 h 612"/>
                <a:gd name="T2" fmla="*/ 7 w 7"/>
                <a:gd name="T3" fmla="*/ 608 h 612"/>
                <a:gd name="T4" fmla="*/ 7 w 7"/>
                <a:gd name="T5" fmla="*/ 0 h 612"/>
                <a:gd name="T6" fmla="*/ 0 w 7"/>
                <a:gd name="T7" fmla="*/ 0 h 612"/>
                <a:gd name="T8" fmla="*/ 0 w 7"/>
                <a:gd name="T9" fmla="*/ 608 h 612"/>
                <a:gd name="T10" fmla="*/ 4 w 7"/>
                <a:gd name="T11" fmla="*/ 612 h 612"/>
                <a:gd name="T12" fmla="*/ 4 w 7"/>
                <a:gd name="T13" fmla="*/ 612 h 612"/>
                <a:gd name="T14" fmla="*/ 7 w 7"/>
                <a:gd name="T15" fmla="*/ 612 h 612"/>
                <a:gd name="T16" fmla="*/ 7 w 7"/>
                <a:gd name="T17" fmla="*/ 608 h 612"/>
                <a:gd name="T18" fmla="*/ 4 w 7"/>
                <a:gd name="T19" fmla="*/ 612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2"/>
                <a:gd name="T32" fmla="*/ 7 w 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2">
                  <a:moveTo>
                    <a:pt x="4" y="612"/>
                  </a:moveTo>
                  <a:lnTo>
                    <a:pt x="7" y="608"/>
                  </a:lnTo>
                  <a:lnTo>
                    <a:pt x="7" y="0"/>
                  </a:lnTo>
                  <a:lnTo>
                    <a:pt x="0" y="0"/>
                  </a:lnTo>
                  <a:lnTo>
                    <a:pt x="0" y="608"/>
                  </a:lnTo>
                  <a:lnTo>
                    <a:pt x="4" y="612"/>
                  </a:lnTo>
                  <a:lnTo>
                    <a:pt x="7" y="612"/>
                  </a:lnTo>
                  <a:lnTo>
                    <a:pt x="7" y="608"/>
                  </a:lnTo>
                  <a:lnTo>
                    <a:pt x="4" y="612"/>
                  </a:lnTo>
                  <a:close/>
                </a:path>
              </a:pathLst>
            </a:custGeom>
            <a:solidFill>
              <a:srgbClr val="1F1A17"/>
            </a:solidFill>
            <a:ln w="9525">
              <a:noFill/>
              <a:round/>
              <a:headEnd/>
              <a:tailEnd/>
            </a:ln>
          </p:spPr>
          <p:txBody>
            <a:bodyPr/>
            <a:lstStyle/>
            <a:p>
              <a:endParaRPr lang="fr-FR"/>
            </a:p>
          </p:txBody>
        </p:sp>
        <p:sp>
          <p:nvSpPr>
            <p:cNvPr id="67601" name="Freeform 39"/>
            <p:cNvSpPr>
              <a:spLocks/>
            </p:cNvSpPr>
            <p:nvPr/>
          </p:nvSpPr>
          <p:spPr bwMode="auto">
            <a:xfrm>
              <a:off x="4407" y="3530"/>
              <a:ext cx="374" cy="7"/>
            </a:xfrm>
            <a:custGeom>
              <a:avLst/>
              <a:gdLst>
                <a:gd name="T0" fmla="*/ 0 w 374"/>
                <a:gd name="T1" fmla="*/ 3 h 7"/>
                <a:gd name="T2" fmla="*/ 3 w 374"/>
                <a:gd name="T3" fmla="*/ 7 h 7"/>
                <a:gd name="T4" fmla="*/ 374 w 374"/>
                <a:gd name="T5" fmla="*/ 7 h 7"/>
                <a:gd name="T6" fmla="*/ 374 w 374"/>
                <a:gd name="T7" fmla="*/ 0 h 7"/>
                <a:gd name="T8" fmla="*/ 3 w 374"/>
                <a:gd name="T9" fmla="*/ 0 h 7"/>
                <a:gd name="T10" fmla="*/ 0 w 374"/>
                <a:gd name="T11" fmla="*/ 3 h 7"/>
                <a:gd name="T12" fmla="*/ 0 w 374"/>
                <a:gd name="T13" fmla="*/ 3 h 7"/>
                <a:gd name="T14" fmla="*/ 0 w 374"/>
                <a:gd name="T15" fmla="*/ 7 h 7"/>
                <a:gd name="T16" fmla="*/ 3 w 374"/>
                <a:gd name="T17" fmla="*/ 7 h 7"/>
                <a:gd name="T18" fmla="*/ 0 w 374"/>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7"/>
                <a:gd name="T32" fmla="*/ 374 w 37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7">
                  <a:moveTo>
                    <a:pt x="0" y="3"/>
                  </a:moveTo>
                  <a:lnTo>
                    <a:pt x="3" y="7"/>
                  </a:lnTo>
                  <a:lnTo>
                    <a:pt x="374" y="7"/>
                  </a:lnTo>
                  <a:lnTo>
                    <a:pt x="374" y="0"/>
                  </a:lnTo>
                  <a:lnTo>
                    <a:pt x="3" y="0"/>
                  </a:lnTo>
                  <a:lnTo>
                    <a:pt x="0" y="3"/>
                  </a:lnTo>
                  <a:lnTo>
                    <a:pt x="0" y="7"/>
                  </a:lnTo>
                  <a:lnTo>
                    <a:pt x="3" y="7"/>
                  </a:lnTo>
                  <a:lnTo>
                    <a:pt x="0" y="3"/>
                  </a:lnTo>
                  <a:close/>
                </a:path>
              </a:pathLst>
            </a:custGeom>
            <a:solidFill>
              <a:srgbClr val="1F1A17"/>
            </a:solidFill>
            <a:ln w="9525">
              <a:noFill/>
              <a:round/>
              <a:headEnd/>
              <a:tailEnd/>
            </a:ln>
          </p:spPr>
          <p:txBody>
            <a:bodyPr/>
            <a:lstStyle/>
            <a:p>
              <a:endParaRPr lang="fr-FR"/>
            </a:p>
          </p:txBody>
        </p:sp>
        <p:sp>
          <p:nvSpPr>
            <p:cNvPr id="67602" name="Freeform 40"/>
            <p:cNvSpPr>
              <a:spLocks/>
            </p:cNvSpPr>
            <p:nvPr/>
          </p:nvSpPr>
          <p:spPr bwMode="auto">
            <a:xfrm>
              <a:off x="4407" y="2922"/>
              <a:ext cx="7" cy="611"/>
            </a:xfrm>
            <a:custGeom>
              <a:avLst/>
              <a:gdLst>
                <a:gd name="T0" fmla="*/ 3 w 7"/>
                <a:gd name="T1" fmla="*/ 0 h 611"/>
                <a:gd name="T2" fmla="*/ 0 w 7"/>
                <a:gd name="T3" fmla="*/ 3 h 611"/>
                <a:gd name="T4" fmla="*/ 0 w 7"/>
                <a:gd name="T5" fmla="*/ 611 h 611"/>
                <a:gd name="T6" fmla="*/ 7 w 7"/>
                <a:gd name="T7" fmla="*/ 611 h 611"/>
                <a:gd name="T8" fmla="*/ 7 w 7"/>
                <a:gd name="T9" fmla="*/ 3 h 611"/>
                <a:gd name="T10" fmla="*/ 3 w 7"/>
                <a:gd name="T11" fmla="*/ 0 h 611"/>
                <a:gd name="T12" fmla="*/ 3 w 7"/>
                <a:gd name="T13" fmla="*/ 0 h 611"/>
                <a:gd name="T14" fmla="*/ 0 w 7"/>
                <a:gd name="T15" fmla="*/ 0 h 611"/>
                <a:gd name="T16" fmla="*/ 0 w 7"/>
                <a:gd name="T17" fmla="*/ 3 h 611"/>
                <a:gd name="T18" fmla="*/ 3 w 7"/>
                <a:gd name="T19" fmla="*/ 0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1"/>
                <a:gd name="T32" fmla="*/ 7 w 7"/>
                <a:gd name="T33" fmla="*/ 611 h 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1">
                  <a:moveTo>
                    <a:pt x="3" y="0"/>
                  </a:moveTo>
                  <a:lnTo>
                    <a:pt x="0" y="3"/>
                  </a:lnTo>
                  <a:lnTo>
                    <a:pt x="0" y="611"/>
                  </a:lnTo>
                  <a:lnTo>
                    <a:pt x="7" y="611"/>
                  </a:lnTo>
                  <a:lnTo>
                    <a:pt x="7" y="3"/>
                  </a:lnTo>
                  <a:lnTo>
                    <a:pt x="3" y="0"/>
                  </a:lnTo>
                  <a:lnTo>
                    <a:pt x="0" y="0"/>
                  </a:lnTo>
                  <a:lnTo>
                    <a:pt x="0" y="3"/>
                  </a:lnTo>
                  <a:lnTo>
                    <a:pt x="3" y="0"/>
                  </a:lnTo>
                  <a:close/>
                </a:path>
              </a:pathLst>
            </a:custGeom>
            <a:solidFill>
              <a:srgbClr val="1F1A17"/>
            </a:solidFill>
            <a:ln w="9525">
              <a:noFill/>
              <a:round/>
              <a:headEnd/>
              <a:tailEnd/>
            </a:ln>
          </p:spPr>
          <p:txBody>
            <a:bodyPr/>
            <a:lstStyle/>
            <a:p>
              <a:endParaRPr lang="fr-FR"/>
            </a:p>
          </p:txBody>
        </p:sp>
        <p:sp>
          <p:nvSpPr>
            <p:cNvPr id="67603" name="Freeform 41"/>
            <p:cNvSpPr>
              <a:spLocks/>
            </p:cNvSpPr>
            <p:nvPr/>
          </p:nvSpPr>
          <p:spPr bwMode="auto">
            <a:xfrm>
              <a:off x="4548" y="3098"/>
              <a:ext cx="25" cy="38"/>
            </a:xfrm>
            <a:custGeom>
              <a:avLst/>
              <a:gdLst>
                <a:gd name="T0" fmla="*/ 0 w 25"/>
                <a:gd name="T1" fmla="*/ 0 h 38"/>
                <a:gd name="T2" fmla="*/ 0 w 25"/>
                <a:gd name="T3" fmla="*/ 0 h 38"/>
                <a:gd name="T4" fmla="*/ 1 w 25"/>
                <a:gd name="T5" fmla="*/ 6 h 38"/>
                <a:gd name="T6" fmla="*/ 1 w 25"/>
                <a:gd name="T7" fmla="*/ 11 h 38"/>
                <a:gd name="T8" fmla="*/ 3 w 25"/>
                <a:gd name="T9" fmla="*/ 17 h 38"/>
                <a:gd name="T10" fmla="*/ 6 w 25"/>
                <a:gd name="T11" fmla="*/ 21 h 38"/>
                <a:gd name="T12" fmla="*/ 8 w 25"/>
                <a:gd name="T13" fmla="*/ 26 h 38"/>
                <a:gd name="T14" fmla="*/ 11 w 25"/>
                <a:gd name="T15" fmla="*/ 30 h 38"/>
                <a:gd name="T16" fmla="*/ 14 w 25"/>
                <a:gd name="T17" fmla="*/ 35 h 38"/>
                <a:gd name="T18" fmla="*/ 19 w 25"/>
                <a:gd name="T19" fmla="*/ 38 h 38"/>
                <a:gd name="T20" fmla="*/ 25 w 25"/>
                <a:gd name="T21" fmla="*/ 30 h 38"/>
                <a:gd name="T22" fmla="*/ 21 w 25"/>
                <a:gd name="T23" fmla="*/ 28 h 38"/>
                <a:gd name="T24" fmla="*/ 19 w 25"/>
                <a:gd name="T25" fmla="*/ 25 h 38"/>
                <a:gd name="T26" fmla="*/ 17 w 25"/>
                <a:gd name="T27" fmla="*/ 21 h 38"/>
                <a:gd name="T28" fmla="*/ 14 w 25"/>
                <a:gd name="T29" fmla="*/ 17 h 38"/>
                <a:gd name="T30" fmla="*/ 12 w 25"/>
                <a:gd name="T31" fmla="*/ 14 h 38"/>
                <a:gd name="T32" fmla="*/ 11 w 25"/>
                <a:gd name="T33" fmla="*/ 9 h 38"/>
                <a:gd name="T34" fmla="*/ 11 w 25"/>
                <a:gd name="T35" fmla="*/ 5 h 38"/>
                <a:gd name="T36" fmla="*/ 10 w 25"/>
                <a:gd name="T37" fmla="*/ 0 h 38"/>
                <a:gd name="T38" fmla="*/ 10 w 25"/>
                <a:gd name="T39" fmla="*/ 0 h 38"/>
                <a:gd name="T40" fmla="*/ 0 w 25"/>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8"/>
                <a:gd name="T65" fmla="*/ 25 w 25"/>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8">
                  <a:moveTo>
                    <a:pt x="0" y="0"/>
                  </a:moveTo>
                  <a:lnTo>
                    <a:pt x="0" y="0"/>
                  </a:lnTo>
                  <a:lnTo>
                    <a:pt x="1" y="6"/>
                  </a:lnTo>
                  <a:lnTo>
                    <a:pt x="1" y="11"/>
                  </a:lnTo>
                  <a:lnTo>
                    <a:pt x="3" y="17"/>
                  </a:lnTo>
                  <a:lnTo>
                    <a:pt x="6" y="21"/>
                  </a:lnTo>
                  <a:lnTo>
                    <a:pt x="8" y="26"/>
                  </a:lnTo>
                  <a:lnTo>
                    <a:pt x="11" y="30"/>
                  </a:lnTo>
                  <a:lnTo>
                    <a:pt x="14" y="35"/>
                  </a:lnTo>
                  <a:lnTo>
                    <a:pt x="19" y="38"/>
                  </a:lnTo>
                  <a:lnTo>
                    <a:pt x="25" y="30"/>
                  </a:lnTo>
                  <a:lnTo>
                    <a:pt x="21" y="28"/>
                  </a:lnTo>
                  <a:lnTo>
                    <a:pt x="19" y="25"/>
                  </a:lnTo>
                  <a:lnTo>
                    <a:pt x="17" y="21"/>
                  </a:lnTo>
                  <a:lnTo>
                    <a:pt x="14" y="17"/>
                  </a:lnTo>
                  <a:lnTo>
                    <a:pt x="12" y="14"/>
                  </a:lnTo>
                  <a:lnTo>
                    <a:pt x="11" y="9"/>
                  </a:lnTo>
                  <a:lnTo>
                    <a:pt x="11" y="5"/>
                  </a:lnTo>
                  <a:lnTo>
                    <a:pt x="10" y="0"/>
                  </a:lnTo>
                  <a:lnTo>
                    <a:pt x="0" y="0"/>
                  </a:lnTo>
                  <a:close/>
                </a:path>
              </a:pathLst>
            </a:custGeom>
            <a:solidFill>
              <a:srgbClr val="FFFFFF"/>
            </a:solidFill>
            <a:ln w="9525">
              <a:noFill/>
              <a:round/>
              <a:headEnd/>
              <a:tailEnd/>
            </a:ln>
          </p:spPr>
          <p:txBody>
            <a:bodyPr/>
            <a:lstStyle/>
            <a:p>
              <a:endParaRPr lang="fr-FR"/>
            </a:p>
          </p:txBody>
        </p:sp>
        <p:sp>
          <p:nvSpPr>
            <p:cNvPr id="67604" name="Freeform 42"/>
            <p:cNvSpPr>
              <a:spLocks/>
            </p:cNvSpPr>
            <p:nvPr/>
          </p:nvSpPr>
          <p:spPr bwMode="auto">
            <a:xfrm>
              <a:off x="4548" y="3059"/>
              <a:ext cx="27" cy="39"/>
            </a:xfrm>
            <a:custGeom>
              <a:avLst/>
              <a:gdLst>
                <a:gd name="T0" fmla="*/ 20 w 27"/>
                <a:gd name="T1" fmla="*/ 0 h 39"/>
                <a:gd name="T2" fmla="*/ 16 w 27"/>
                <a:gd name="T3" fmla="*/ 3 h 39"/>
                <a:gd name="T4" fmla="*/ 12 w 27"/>
                <a:gd name="T5" fmla="*/ 8 h 39"/>
                <a:gd name="T6" fmla="*/ 9 w 27"/>
                <a:gd name="T7" fmla="*/ 12 h 39"/>
                <a:gd name="T8" fmla="*/ 6 w 27"/>
                <a:gd name="T9" fmla="*/ 17 h 39"/>
                <a:gd name="T10" fmla="*/ 3 w 27"/>
                <a:gd name="T11" fmla="*/ 22 h 39"/>
                <a:gd name="T12" fmla="*/ 2 w 27"/>
                <a:gd name="T13" fmla="*/ 28 h 39"/>
                <a:gd name="T14" fmla="*/ 1 w 27"/>
                <a:gd name="T15" fmla="*/ 34 h 39"/>
                <a:gd name="T16" fmla="*/ 0 w 27"/>
                <a:gd name="T17" fmla="*/ 39 h 39"/>
                <a:gd name="T18" fmla="*/ 10 w 27"/>
                <a:gd name="T19" fmla="*/ 39 h 39"/>
                <a:gd name="T20" fmla="*/ 11 w 27"/>
                <a:gd name="T21" fmla="*/ 35 h 39"/>
                <a:gd name="T22" fmla="*/ 11 w 27"/>
                <a:gd name="T23" fmla="*/ 30 h 39"/>
                <a:gd name="T24" fmla="*/ 12 w 27"/>
                <a:gd name="T25" fmla="*/ 26 h 39"/>
                <a:gd name="T26" fmla="*/ 14 w 27"/>
                <a:gd name="T27" fmla="*/ 21 h 39"/>
                <a:gd name="T28" fmla="*/ 17 w 27"/>
                <a:gd name="T29" fmla="*/ 18 h 39"/>
                <a:gd name="T30" fmla="*/ 20 w 27"/>
                <a:gd name="T31" fmla="*/ 15 h 39"/>
                <a:gd name="T32" fmla="*/ 22 w 27"/>
                <a:gd name="T33" fmla="*/ 11 h 39"/>
                <a:gd name="T34" fmla="*/ 27 w 27"/>
                <a:gd name="T35" fmla="*/ 8 h 39"/>
                <a:gd name="T36" fmla="*/ 20 w 27"/>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9"/>
                <a:gd name="T59" fmla="*/ 27 w 2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9">
                  <a:moveTo>
                    <a:pt x="20" y="0"/>
                  </a:moveTo>
                  <a:lnTo>
                    <a:pt x="16" y="3"/>
                  </a:lnTo>
                  <a:lnTo>
                    <a:pt x="12" y="8"/>
                  </a:lnTo>
                  <a:lnTo>
                    <a:pt x="9" y="12"/>
                  </a:lnTo>
                  <a:lnTo>
                    <a:pt x="6" y="17"/>
                  </a:lnTo>
                  <a:lnTo>
                    <a:pt x="3" y="22"/>
                  </a:lnTo>
                  <a:lnTo>
                    <a:pt x="2" y="28"/>
                  </a:lnTo>
                  <a:lnTo>
                    <a:pt x="1" y="34"/>
                  </a:lnTo>
                  <a:lnTo>
                    <a:pt x="0" y="39"/>
                  </a:lnTo>
                  <a:lnTo>
                    <a:pt x="10" y="39"/>
                  </a:lnTo>
                  <a:lnTo>
                    <a:pt x="11" y="35"/>
                  </a:lnTo>
                  <a:lnTo>
                    <a:pt x="11" y="30"/>
                  </a:lnTo>
                  <a:lnTo>
                    <a:pt x="12" y="26"/>
                  </a:lnTo>
                  <a:lnTo>
                    <a:pt x="14" y="21"/>
                  </a:lnTo>
                  <a:lnTo>
                    <a:pt x="17" y="18"/>
                  </a:lnTo>
                  <a:lnTo>
                    <a:pt x="20" y="15"/>
                  </a:lnTo>
                  <a:lnTo>
                    <a:pt x="22" y="11"/>
                  </a:lnTo>
                  <a:lnTo>
                    <a:pt x="27" y="8"/>
                  </a:lnTo>
                  <a:lnTo>
                    <a:pt x="20" y="0"/>
                  </a:lnTo>
                  <a:close/>
                </a:path>
              </a:pathLst>
            </a:custGeom>
            <a:solidFill>
              <a:srgbClr val="FFFFFF"/>
            </a:solidFill>
            <a:ln w="9525">
              <a:noFill/>
              <a:round/>
              <a:headEnd/>
              <a:tailEnd/>
            </a:ln>
          </p:spPr>
          <p:txBody>
            <a:bodyPr/>
            <a:lstStyle/>
            <a:p>
              <a:endParaRPr lang="fr-FR"/>
            </a:p>
          </p:txBody>
        </p:sp>
        <p:sp>
          <p:nvSpPr>
            <p:cNvPr id="67605" name="Freeform 43"/>
            <p:cNvSpPr>
              <a:spLocks/>
            </p:cNvSpPr>
            <p:nvPr/>
          </p:nvSpPr>
          <p:spPr bwMode="auto">
            <a:xfrm>
              <a:off x="4622" y="3098"/>
              <a:ext cx="24" cy="38"/>
            </a:xfrm>
            <a:custGeom>
              <a:avLst/>
              <a:gdLst>
                <a:gd name="T0" fmla="*/ 14 w 24"/>
                <a:gd name="T1" fmla="*/ 0 h 38"/>
                <a:gd name="T2" fmla="*/ 14 w 24"/>
                <a:gd name="T3" fmla="*/ 0 h 38"/>
                <a:gd name="T4" fmla="*/ 14 w 24"/>
                <a:gd name="T5" fmla="*/ 5 h 38"/>
                <a:gd name="T6" fmla="*/ 13 w 24"/>
                <a:gd name="T7" fmla="*/ 9 h 38"/>
                <a:gd name="T8" fmla="*/ 12 w 24"/>
                <a:gd name="T9" fmla="*/ 14 h 38"/>
                <a:gd name="T10" fmla="*/ 10 w 24"/>
                <a:gd name="T11" fmla="*/ 17 h 38"/>
                <a:gd name="T12" fmla="*/ 9 w 24"/>
                <a:gd name="T13" fmla="*/ 21 h 38"/>
                <a:gd name="T14" fmla="*/ 5 w 24"/>
                <a:gd name="T15" fmla="*/ 25 h 38"/>
                <a:gd name="T16" fmla="*/ 3 w 24"/>
                <a:gd name="T17" fmla="*/ 28 h 38"/>
                <a:gd name="T18" fmla="*/ 0 w 24"/>
                <a:gd name="T19" fmla="*/ 30 h 38"/>
                <a:gd name="T20" fmla="*/ 7 w 24"/>
                <a:gd name="T21" fmla="*/ 38 h 38"/>
                <a:gd name="T22" fmla="*/ 10 w 24"/>
                <a:gd name="T23" fmla="*/ 35 h 38"/>
                <a:gd name="T24" fmla="*/ 13 w 24"/>
                <a:gd name="T25" fmla="*/ 30 h 38"/>
                <a:gd name="T26" fmla="*/ 17 w 24"/>
                <a:gd name="T27" fmla="*/ 26 h 38"/>
                <a:gd name="T28" fmla="*/ 20 w 24"/>
                <a:gd name="T29" fmla="*/ 21 h 38"/>
                <a:gd name="T30" fmla="*/ 21 w 24"/>
                <a:gd name="T31" fmla="*/ 17 h 38"/>
                <a:gd name="T32" fmla="*/ 23 w 24"/>
                <a:gd name="T33" fmla="*/ 11 h 38"/>
                <a:gd name="T34" fmla="*/ 24 w 24"/>
                <a:gd name="T35" fmla="*/ 6 h 38"/>
                <a:gd name="T36" fmla="*/ 24 w 24"/>
                <a:gd name="T37" fmla="*/ 0 h 38"/>
                <a:gd name="T38" fmla="*/ 24 w 24"/>
                <a:gd name="T39" fmla="*/ 0 h 38"/>
                <a:gd name="T40" fmla="*/ 14 w 24"/>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8"/>
                <a:gd name="T65" fmla="*/ 24 w 2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8">
                  <a:moveTo>
                    <a:pt x="14" y="0"/>
                  </a:moveTo>
                  <a:lnTo>
                    <a:pt x="14" y="0"/>
                  </a:lnTo>
                  <a:lnTo>
                    <a:pt x="14" y="5"/>
                  </a:lnTo>
                  <a:lnTo>
                    <a:pt x="13" y="9"/>
                  </a:lnTo>
                  <a:lnTo>
                    <a:pt x="12" y="14"/>
                  </a:lnTo>
                  <a:lnTo>
                    <a:pt x="10" y="17"/>
                  </a:lnTo>
                  <a:lnTo>
                    <a:pt x="9" y="21"/>
                  </a:lnTo>
                  <a:lnTo>
                    <a:pt x="5" y="25"/>
                  </a:lnTo>
                  <a:lnTo>
                    <a:pt x="3" y="28"/>
                  </a:lnTo>
                  <a:lnTo>
                    <a:pt x="0" y="30"/>
                  </a:lnTo>
                  <a:lnTo>
                    <a:pt x="7" y="38"/>
                  </a:lnTo>
                  <a:lnTo>
                    <a:pt x="10" y="35"/>
                  </a:lnTo>
                  <a:lnTo>
                    <a:pt x="13" y="30"/>
                  </a:lnTo>
                  <a:lnTo>
                    <a:pt x="17" y="26"/>
                  </a:lnTo>
                  <a:lnTo>
                    <a:pt x="20" y="21"/>
                  </a:lnTo>
                  <a:lnTo>
                    <a:pt x="21" y="17"/>
                  </a:lnTo>
                  <a:lnTo>
                    <a:pt x="23" y="11"/>
                  </a:lnTo>
                  <a:lnTo>
                    <a:pt x="24" y="6"/>
                  </a:lnTo>
                  <a:lnTo>
                    <a:pt x="24" y="0"/>
                  </a:lnTo>
                  <a:lnTo>
                    <a:pt x="14" y="0"/>
                  </a:lnTo>
                  <a:close/>
                </a:path>
              </a:pathLst>
            </a:custGeom>
            <a:solidFill>
              <a:srgbClr val="FFFFFF"/>
            </a:solidFill>
            <a:ln w="9525">
              <a:noFill/>
              <a:round/>
              <a:headEnd/>
              <a:tailEnd/>
            </a:ln>
          </p:spPr>
          <p:txBody>
            <a:bodyPr/>
            <a:lstStyle/>
            <a:p>
              <a:endParaRPr lang="fr-FR"/>
            </a:p>
          </p:txBody>
        </p:sp>
        <p:sp>
          <p:nvSpPr>
            <p:cNvPr id="67606" name="Freeform 44"/>
            <p:cNvSpPr>
              <a:spLocks/>
            </p:cNvSpPr>
            <p:nvPr/>
          </p:nvSpPr>
          <p:spPr bwMode="auto">
            <a:xfrm>
              <a:off x="4621" y="3059"/>
              <a:ext cx="25" cy="39"/>
            </a:xfrm>
            <a:custGeom>
              <a:avLst/>
              <a:gdLst>
                <a:gd name="T0" fmla="*/ 0 w 25"/>
                <a:gd name="T1" fmla="*/ 8 h 39"/>
                <a:gd name="T2" fmla="*/ 3 w 25"/>
                <a:gd name="T3" fmla="*/ 11 h 39"/>
                <a:gd name="T4" fmla="*/ 6 w 25"/>
                <a:gd name="T5" fmla="*/ 15 h 39"/>
                <a:gd name="T6" fmla="*/ 9 w 25"/>
                <a:gd name="T7" fmla="*/ 18 h 39"/>
                <a:gd name="T8" fmla="*/ 11 w 25"/>
                <a:gd name="T9" fmla="*/ 21 h 39"/>
                <a:gd name="T10" fmla="*/ 13 w 25"/>
                <a:gd name="T11" fmla="*/ 26 h 39"/>
                <a:gd name="T12" fmla="*/ 14 w 25"/>
                <a:gd name="T13" fmla="*/ 30 h 39"/>
                <a:gd name="T14" fmla="*/ 15 w 25"/>
                <a:gd name="T15" fmla="*/ 35 h 39"/>
                <a:gd name="T16" fmla="*/ 15 w 25"/>
                <a:gd name="T17" fmla="*/ 39 h 39"/>
                <a:gd name="T18" fmla="*/ 25 w 25"/>
                <a:gd name="T19" fmla="*/ 39 h 39"/>
                <a:gd name="T20" fmla="*/ 25 w 25"/>
                <a:gd name="T21" fmla="*/ 34 h 39"/>
                <a:gd name="T22" fmla="*/ 24 w 25"/>
                <a:gd name="T23" fmla="*/ 28 h 39"/>
                <a:gd name="T24" fmla="*/ 22 w 25"/>
                <a:gd name="T25" fmla="*/ 22 h 39"/>
                <a:gd name="T26" fmla="*/ 20 w 25"/>
                <a:gd name="T27" fmla="*/ 17 h 39"/>
                <a:gd name="T28" fmla="*/ 18 w 25"/>
                <a:gd name="T29" fmla="*/ 12 h 39"/>
                <a:gd name="T30" fmla="*/ 13 w 25"/>
                <a:gd name="T31" fmla="*/ 8 h 39"/>
                <a:gd name="T32" fmla="*/ 10 w 25"/>
                <a:gd name="T33" fmla="*/ 3 h 39"/>
                <a:gd name="T34" fmla="*/ 5 w 25"/>
                <a:gd name="T35" fmla="*/ 0 h 39"/>
                <a:gd name="T36" fmla="*/ 0 w 25"/>
                <a:gd name="T37" fmla="*/ 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9"/>
                <a:gd name="T59" fmla="*/ 25 w 2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9">
                  <a:moveTo>
                    <a:pt x="0" y="8"/>
                  </a:moveTo>
                  <a:lnTo>
                    <a:pt x="3" y="11"/>
                  </a:lnTo>
                  <a:lnTo>
                    <a:pt x="6" y="15"/>
                  </a:lnTo>
                  <a:lnTo>
                    <a:pt x="9" y="18"/>
                  </a:lnTo>
                  <a:lnTo>
                    <a:pt x="11" y="21"/>
                  </a:lnTo>
                  <a:lnTo>
                    <a:pt x="13" y="26"/>
                  </a:lnTo>
                  <a:lnTo>
                    <a:pt x="14" y="30"/>
                  </a:lnTo>
                  <a:lnTo>
                    <a:pt x="15" y="35"/>
                  </a:lnTo>
                  <a:lnTo>
                    <a:pt x="15" y="39"/>
                  </a:lnTo>
                  <a:lnTo>
                    <a:pt x="25" y="39"/>
                  </a:lnTo>
                  <a:lnTo>
                    <a:pt x="25" y="34"/>
                  </a:lnTo>
                  <a:lnTo>
                    <a:pt x="24" y="28"/>
                  </a:lnTo>
                  <a:lnTo>
                    <a:pt x="22" y="22"/>
                  </a:lnTo>
                  <a:lnTo>
                    <a:pt x="20" y="17"/>
                  </a:lnTo>
                  <a:lnTo>
                    <a:pt x="18" y="12"/>
                  </a:lnTo>
                  <a:lnTo>
                    <a:pt x="13" y="8"/>
                  </a:lnTo>
                  <a:lnTo>
                    <a:pt x="10" y="3"/>
                  </a:lnTo>
                  <a:lnTo>
                    <a:pt x="5" y="0"/>
                  </a:lnTo>
                  <a:lnTo>
                    <a:pt x="0" y="8"/>
                  </a:lnTo>
                  <a:close/>
                </a:path>
              </a:pathLst>
            </a:custGeom>
            <a:solidFill>
              <a:srgbClr val="FFFFFF"/>
            </a:solidFill>
            <a:ln w="9525">
              <a:noFill/>
              <a:round/>
              <a:headEnd/>
              <a:tailEnd/>
            </a:ln>
          </p:spPr>
          <p:txBody>
            <a:bodyPr/>
            <a:lstStyle/>
            <a:p>
              <a:endParaRPr lang="fr-FR"/>
            </a:p>
          </p:txBody>
        </p:sp>
        <p:sp>
          <p:nvSpPr>
            <p:cNvPr id="67607" name="Freeform 45"/>
            <p:cNvSpPr>
              <a:spLocks/>
            </p:cNvSpPr>
            <p:nvPr/>
          </p:nvSpPr>
          <p:spPr bwMode="auto">
            <a:xfrm>
              <a:off x="4652" y="3104"/>
              <a:ext cx="43" cy="75"/>
            </a:xfrm>
            <a:custGeom>
              <a:avLst/>
              <a:gdLst>
                <a:gd name="T0" fmla="*/ 32 w 43"/>
                <a:gd name="T1" fmla="*/ 0 h 75"/>
                <a:gd name="T2" fmla="*/ 32 w 43"/>
                <a:gd name="T3" fmla="*/ 0 h 75"/>
                <a:gd name="T4" fmla="*/ 31 w 43"/>
                <a:gd name="T5" fmla="*/ 10 h 75"/>
                <a:gd name="T6" fmla="*/ 30 w 43"/>
                <a:gd name="T7" fmla="*/ 19 h 75"/>
                <a:gd name="T8" fmla="*/ 28 w 43"/>
                <a:gd name="T9" fmla="*/ 28 h 75"/>
                <a:gd name="T10" fmla="*/ 23 w 43"/>
                <a:gd name="T11" fmla="*/ 37 h 75"/>
                <a:gd name="T12" fmla="*/ 19 w 43"/>
                <a:gd name="T13" fmla="*/ 46 h 75"/>
                <a:gd name="T14" fmla="*/ 13 w 43"/>
                <a:gd name="T15" fmla="*/ 54 h 75"/>
                <a:gd name="T16" fmla="*/ 8 w 43"/>
                <a:gd name="T17" fmla="*/ 60 h 75"/>
                <a:gd name="T18" fmla="*/ 0 w 43"/>
                <a:gd name="T19" fmla="*/ 67 h 75"/>
                <a:gd name="T20" fmla="*/ 7 w 43"/>
                <a:gd name="T21" fmla="*/ 75 h 75"/>
                <a:gd name="T22" fmla="*/ 15 w 43"/>
                <a:gd name="T23" fmla="*/ 67 h 75"/>
                <a:gd name="T24" fmla="*/ 21 w 43"/>
                <a:gd name="T25" fmla="*/ 59 h 75"/>
                <a:gd name="T26" fmla="*/ 28 w 43"/>
                <a:gd name="T27" fmla="*/ 50 h 75"/>
                <a:gd name="T28" fmla="*/ 32 w 43"/>
                <a:gd name="T29" fmla="*/ 41 h 75"/>
                <a:gd name="T30" fmla="*/ 37 w 43"/>
                <a:gd name="T31" fmla="*/ 31 h 75"/>
                <a:gd name="T32" fmla="*/ 40 w 43"/>
                <a:gd name="T33" fmla="*/ 21 h 75"/>
                <a:gd name="T34" fmla="*/ 41 w 43"/>
                <a:gd name="T35" fmla="*/ 11 h 75"/>
                <a:gd name="T36" fmla="*/ 43 w 43"/>
                <a:gd name="T37" fmla="*/ 0 h 75"/>
                <a:gd name="T38" fmla="*/ 43 w 43"/>
                <a:gd name="T39" fmla="*/ 0 h 75"/>
                <a:gd name="T40" fmla="*/ 32 w 43"/>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75"/>
                <a:gd name="T65" fmla="*/ 43 w 43"/>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75">
                  <a:moveTo>
                    <a:pt x="32" y="0"/>
                  </a:moveTo>
                  <a:lnTo>
                    <a:pt x="32" y="0"/>
                  </a:lnTo>
                  <a:lnTo>
                    <a:pt x="31" y="10"/>
                  </a:lnTo>
                  <a:lnTo>
                    <a:pt x="30" y="19"/>
                  </a:lnTo>
                  <a:lnTo>
                    <a:pt x="28" y="28"/>
                  </a:lnTo>
                  <a:lnTo>
                    <a:pt x="23" y="37"/>
                  </a:lnTo>
                  <a:lnTo>
                    <a:pt x="19" y="46"/>
                  </a:lnTo>
                  <a:lnTo>
                    <a:pt x="13" y="54"/>
                  </a:lnTo>
                  <a:lnTo>
                    <a:pt x="8" y="60"/>
                  </a:lnTo>
                  <a:lnTo>
                    <a:pt x="0" y="67"/>
                  </a:lnTo>
                  <a:lnTo>
                    <a:pt x="7" y="75"/>
                  </a:lnTo>
                  <a:lnTo>
                    <a:pt x="15" y="67"/>
                  </a:lnTo>
                  <a:lnTo>
                    <a:pt x="21" y="59"/>
                  </a:lnTo>
                  <a:lnTo>
                    <a:pt x="28" y="50"/>
                  </a:lnTo>
                  <a:lnTo>
                    <a:pt x="32" y="41"/>
                  </a:lnTo>
                  <a:lnTo>
                    <a:pt x="37" y="31"/>
                  </a:lnTo>
                  <a:lnTo>
                    <a:pt x="40" y="21"/>
                  </a:lnTo>
                  <a:lnTo>
                    <a:pt x="41" y="11"/>
                  </a:lnTo>
                  <a:lnTo>
                    <a:pt x="43" y="0"/>
                  </a:lnTo>
                  <a:lnTo>
                    <a:pt x="32" y="0"/>
                  </a:lnTo>
                  <a:close/>
                </a:path>
              </a:pathLst>
            </a:custGeom>
            <a:solidFill>
              <a:srgbClr val="FFFFFF"/>
            </a:solidFill>
            <a:ln w="9525">
              <a:noFill/>
              <a:round/>
              <a:headEnd/>
              <a:tailEnd/>
            </a:ln>
          </p:spPr>
          <p:txBody>
            <a:bodyPr/>
            <a:lstStyle/>
            <a:p>
              <a:endParaRPr lang="fr-FR"/>
            </a:p>
          </p:txBody>
        </p:sp>
        <p:sp>
          <p:nvSpPr>
            <p:cNvPr id="67608" name="Freeform 46"/>
            <p:cNvSpPr>
              <a:spLocks/>
            </p:cNvSpPr>
            <p:nvPr/>
          </p:nvSpPr>
          <p:spPr bwMode="auto">
            <a:xfrm>
              <a:off x="4650" y="3027"/>
              <a:ext cx="45" cy="77"/>
            </a:xfrm>
            <a:custGeom>
              <a:avLst/>
              <a:gdLst>
                <a:gd name="T0" fmla="*/ 0 w 45"/>
                <a:gd name="T1" fmla="*/ 7 h 77"/>
                <a:gd name="T2" fmla="*/ 6 w 45"/>
                <a:gd name="T3" fmla="*/ 14 h 77"/>
                <a:gd name="T4" fmla="*/ 14 w 45"/>
                <a:gd name="T5" fmla="*/ 21 h 77"/>
                <a:gd name="T6" fmla="*/ 20 w 45"/>
                <a:gd name="T7" fmla="*/ 29 h 77"/>
                <a:gd name="T8" fmla="*/ 24 w 45"/>
                <a:gd name="T9" fmla="*/ 38 h 77"/>
                <a:gd name="T10" fmla="*/ 29 w 45"/>
                <a:gd name="T11" fmla="*/ 47 h 77"/>
                <a:gd name="T12" fmla="*/ 32 w 45"/>
                <a:gd name="T13" fmla="*/ 57 h 77"/>
                <a:gd name="T14" fmla="*/ 33 w 45"/>
                <a:gd name="T15" fmla="*/ 67 h 77"/>
                <a:gd name="T16" fmla="*/ 34 w 45"/>
                <a:gd name="T17" fmla="*/ 77 h 77"/>
                <a:gd name="T18" fmla="*/ 45 w 45"/>
                <a:gd name="T19" fmla="*/ 77 h 77"/>
                <a:gd name="T20" fmla="*/ 43 w 45"/>
                <a:gd name="T21" fmla="*/ 66 h 77"/>
                <a:gd name="T22" fmla="*/ 41 w 45"/>
                <a:gd name="T23" fmla="*/ 54 h 77"/>
                <a:gd name="T24" fmla="*/ 39 w 45"/>
                <a:gd name="T25" fmla="*/ 43 h 77"/>
                <a:gd name="T26" fmla="*/ 34 w 45"/>
                <a:gd name="T27" fmla="*/ 33 h 77"/>
                <a:gd name="T28" fmla="*/ 28 w 45"/>
                <a:gd name="T29" fmla="*/ 23 h 77"/>
                <a:gd name="T30" fmla="*/ 21 w 45"/>
                <a:gd name="T31" fmla="*/ 14 h 77"/>
                <a:gd name="T32" fmla="*/ 14 w 45"/>
                <a:gd name="T33" fmla="*/ 6 h 77"/>
                <a:gd name="T34" fmla="*/ 5 w 45"/>
                <a:gd name="T35" fmla="*/ 0 h 77"/>
                <a:gd name="T36" fmla="*/ 0 w 45"/>
                <a:gd name="T37" fmla="*/ 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7"/>
                <a:gd name="T59" fmla="*/ 45 w 45"/>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7">
                  <a:moveTo>
                    <a:pt x="0" y="7"/>
                  </a:moveTo>
                  <a:lnTo>
                    <a:pt x="6" y="14"/>
                  </a:lnTo>
                  <a:lnTo>
                    <a:pt x="14" y="21"/>
                  </a:lnTo>
                  <a:lnTo>
                    <a:pt x="20" y="29"/>
                  </a:lnTo>
                  <a:lnTo>
                    <a:pt x="24" y="38"/>
                  </a:lnTo>
                  <a:lnTo>
                    <a:pt x="29" y="47"/>
                  </a:lnTo>
                  <a:lnTo>
                    <a:pt x="32" y="57"/>
                  </a:lnTo>
                  <a:lnTo>
                    <a:pt x="33" y="67"/>
                  </a:lnTo>
                  <a:lnTo>
                    <a:pt x="34" y="77"/>
                  </a:lnTo>
                  <a:lnTo>
                    <a:pt x="45" y="77"/>
                  </a:lnTo>
                  <a:lnTo>
                    <a:pt x="43" y="66"/>
                  </a:lnTo>
                  <a:lnTo>
                    <a:pt x="41" y="54"/>
                  </a:lnTo>
                  <a:lnTo>
                    <a:pt x="39" y="43"/>
                  </a:lnTo>
                  <a:lnTo>
                    <a:pt x="34" y="33"/>
                  </a:lnTo>
                  <a:lnTo>
                    <a:pt x="28" y="23"/>
                  </a:lnTo>
                  <a:lnTo>
                    <a:pt x="21" y="14"/>
                  </a:lnTo>
                  <a:lnTo>
                    <a:pt x="14" y="6"/>
                  </a:lnTo>
                  <a:lnTo>
                    <a:pt x="5" y="0"/>
                  </a:lnTo>
                  <a:lnTo>
                    <a:pt x="0" y="7"/>
                  </a:lnTo>
                  <a:close/>
                </a:path>
              </a:pathLst>
            </a:custGeom>
            <a:solidFill>
              <a:srgbClr val="FFFFFF"/>
            </a:solidFill>
            <a:ln w="9525">
              <a:noFill/>
              <a:round/>
              <a:headEnd/>
              <a:tailEnd/>
            </a:ln>
          </p:spPr>
          <p:txBody>
            <a:bodyPr/>
            <a:lstStyle/>
            <a:p>
              <a:endParaRPr lang="fr-FR"/>
            </a:p>
          </p:txBody>
        </p:sp>
        <p:sp>
          <p:nvSpPr>
            <p:cNvPr id="67609" name="Freeform 47"/>
            <p:cNvSpPr>
              <a:spLocks/>
            </p:cNvSpPr>
            <p:nvPr/>
          </p:nvSpPr>
          <p:spPr bwMode="auto">
            <a:xfrm>
              <a:off x="4684" y="3105"/>
              <a:ext cx="62" cy="115"/>
            </a:xfrm>
            <a:custGeom>
              <a:avLst/>
              <a:gdLst>
                <a:gd name="T0" fmla="*/ 52 w 62"/>
                <a:gd name="T1" fmla="*/ 0 h 115"/>
                <a:gd name="T2" fmla="*/ 52 w 62"/>
                <a:gd name="T3" fmla="*/ 0 h 115"/>
                <a:gd name="T4" fmla="*/ 51 w 62"/>
                <a:gd name="T5" fmla="*/ 16 h 115"/>
                <a:gd name="T6" fmla="*/ 47 w 62"/>
                <a:gd name="T7" fmla="*/ 30 h 115"/>
                <a:gd name="T8" fmla="*/ 44 w 62"/>
                <a:gd name="T9" fmla="*/ 46 h 115"/>
                <a:gd name="T10" fmla="*/ 37 w 62"/>
                <a:gd name="T11" fmla="*/ 59 h 115"/>
                <a:gd name="T12" fmla="*/ 31 w 62"/>
                <a:gd name="T13" fmla="*/ 73 h 115"/>
                <a:gd name="T14" fmla="*/ 22 w 62"/>
                <a:gd name="T15" fmla="*/ 85 h 115"/>
                <a:gd name="T16" fmla="*/ 12 w 62"/>
                <a:gd name="T17" fmla="*/ 97 h 115"/>
                <a:gd name="T18" fmla="*/ 0 w 62"/>
                <a:gd name="T19" fmla="*/ 107 h 115"/>
                <a:gd name="T20" fmla="*/ 7 w 62"/>
                <a:gd name="T21" fmla="*/ 115 h 115"/>
                <a:gd name="T22" fmla="*/ 18 w 62"/>
                <a:gd name="T23" fmla="*/ 104 h 115"/>
                <a:gd name="T24" fmla="*/ 30 w 62"/>
                <a:gd name="T25" fmla="*/ 92 h 115"/>
                <a:gd name="T26" fmla="*/ 38 w 62"/>
                <a:gd name="T27" fmla="*/ 78 h 115"/>
                <a:gd name="T28" fmla="*/ 47 w 62"/>
                <a:gd name="T29" fmla="*/ 64 h 115"/>
                <a:gd name="T30" fmla="*/ 53 w 62"/>
                <a:gd name="T31" fmla="*/ 49 h 115"/>
                <a:gd name="T32" fmla="*/ 58 w 62"/>
                <a:gd name="T33" fmla="*/ 32 h 115"/>
                <a:gd name="T34" fmla="*/ 61 w 62"/>
                <a:gd name="T35" fmla="*/ 17 h 115"/>
                <a:gd name="T36" fmla="*/ 62 w 62"/>
                <a:gd name="T37" fmla="*/ 0 h 115"/>
                <a:gd name="T38" fmla="*/ 62 w 62"/>
                <a:gd name="T39" fmla="*/ 0 h 115"/>
                <a:gd name="T40" fmla="*/ 52 w 6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5"/>
                <a:gd name="T65" fmla="*/ 62 w 62"/>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5">
                  <a:moveTo>
                    <a:pt x="52" y="0"/>
                  </a:moveTo>
                  <a:lnTo>
                    <a:pt x="52" y="0"/>
                  </a:lnTo>
                  <a:lnTo>
                    <a:pt x="51" y="16"/>
                  </a:lnTo>
                  <a:lnTo>
                    <a:pt x="47" y="30"/>
                  </a:lnTo>
                  <a:lnTo>
                    <a:pt x="44" y="46"/>
                  </a:lnTo>
                  <a:lnTo>
                    <a:pt x="37" y="59"/>
                  </a:lnTo>
                  <a:lnTo>
                    <a:pt x="31" y="73"/>
                  </a:lnTo>
                  <a:lnTo>
                    <a:pt x="22" y="85"/>
                  </a:lnTo>
                  <a:lnTo>
                    <a:pt x="12" y="97"/>
                  </a:lnTo>
                  <a:lnTo>
                    <a:pt x="0" y="107"/>
                  </a:lnTo>
                  <a:lnTo>
                    <a:pt x="7" y="115"/>
                  </a:lnTo>
                  <a:lnTo>
                    <a:pt x="18" y="104"/>
                  </a:lnTo>
                  <a:lnTo>
                    <a:pt x="30" y="92"/>
                  </a:lnTo>
                  <a:lnTo>
                    <a:pt x="38" y="78"/>
                  </a:lnTo>
                  <a:lnTo>
                    <a:pt x="47" y="64"/>
                  </a:lnTo>
                  <a:lnTo>
                    <a:pt x="53" y="49"/>
                  </a:lnTo>
                  <a:lnTo>
                    <a:pt x="58" y="32"/>
                  </a:lnTo>
                  <a:lnTo>
                    <a:pt x="61" y="17"/>
                  </a:lnTo>
                  <a:lnTo>
                    <a:pt x="62" y="0"/>
                  </a:lnTo>
                  <a:lnTo>
                    <a:pt x="52" y="0"/>
                  </a:lnTo>
                  <a:close/>
                </a:path>
              </a:pathLst>
            </a:custGeom>
            <a:solidFill>
              <a:srgbClr val="FFFFFF"/>
            </a:solidFill>
            <a:ln w="9525">
              <a:noFill/>
              <a:round/>
              <a:headEnd/>
              <a:tailEnd/>
            </a:ln>
          </p:spPr>
          <p:txBody>
            <a:bodyPr/>
            <a:lstStyle/>
            <a:p>
              <a:endParaRPr lang="fr-FR"/>
            </a:p>
          </p:txBody>
        </p:sp>
        <p:sp>
          <p:nvSpPr>
            <p:cNvPr id="67610" name="Freeform 48"/>
            <p:cNvSpPr>
              <a:spLocks/>
            </p:cNvSpPr>
            <p:nvPr/>
          </p:nvSpPr>
          <p:spPr bwMode="auto">
            <a:xfrm>
              <a:off x="4679" y="2985"/>
              <a:ext cx="67" cy="120"/>
            </a:xfrm>
            <a:custGeom>
              <a:avLst/>
              <a:gdLst>
                <a:gd name="T0" fmla="*/ 0 w 67"/>
                <a:gd name="T1" fmla="*/ 8 h 120"/>
                <a:gd name="T2" fmla="*/ 12 w 67"/>
                <a:gd name="T3" fmla="*/ 19 h 120"/>
                <a:gd name="T4" fmla="*/ 23 w 67"/>
                <a:gd name="T5" fmla="*/ 30 h 120"/>
                <a:gd name="T6" fmla="*/ 33 w 67"/>
                <a:gd name="T7" fmla="*/ 44 h 120"/>
                <a:gd name="T8" fmla="*/ 41 w 67"/>
                <a:gd name="T9" fmla="*/ 57 h 120"/>
                <a:gd name="T10" fmla="*/ 48 w 67"/>
                <a:gd name="T11" fmla="*/ 72 h 120"/>
                <a:gd name="T12" fmla="*/ 52 w 67"/>
                <a:gd name="T13" fmla="*/ 88 h 120"/>
                <a:gd name="T14" fmla="*/ 56 w 67"/>
                <a:gd name="T15" fmla="*/ 104 h 120"/>
                <a:gd name="T16" fmla="*/ 57 w 67"/>
                <a:gd name="T17" fmla="*/ 120 h 120"/>
                <a:gd name="T18" fmla="*/ 67 w 67"/>
                <a:gd name="T19" fmla="*/ 120 h 120"/>
                <a:gd name="T20" fmla="*/ 66 w 67"/>
                <a:gd name="T21" fmla="*/ 102 h 120"/>
                <a:gd name="T22" fmla="*/ 63 w 67"/>
                <a:gd name="T23" fmla="*/ 85 h 120"/>
                <a:gd name="T24" fmla="*/ 57 w 67"/>
                <a:gd name="T25" fmla="*/ 69 h 120"/>
                <a:gd name="T26" fmla="*/ 50 w 67"/>
                <a:gd name="T27" fmla="*/ 53 h 120"/>
                <a:gd name="T28" fmla="*/ 41 w 67"/>
                <a:gd name="T29" fmla="*/ 38 h 120"/>
                <a:gd name="T30" fmla="*/ 31 w 67"/>
                <a:gd name="T31" fmla="*/ 24 h 120"/>
                <a:gd name="T32" fmla="*/ 19 w 67"/>
                <a:gd name="T33" fmla="*/ 11 h 120"/>
                <a:gd name="T34" fmla="*/ 5 w 67"/>
                <a:gd name="T35" fmla="*/ 0 h 120"/>
                <a:gd name="T36" fmla="*/ 0 w 67"/>
                <a:gd name="T37" fmla="*/ 8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120"/>
                <a:gd name="T59" fmla="*/ 67 w 67"/>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120">
                  <a:moveTo>
                    <a:pt x="0" y="8"/>
                  </a:moveTo>
                  <a:lnTo>
                    <a:pt x="12" y="19"/>
                  </a:lnTo>
                  <a:lnTo>
                    <a:pt x="23" y="30"/>
                  </a:lnTo>
                  <a:lnTo>
                    <a:pt x="33" y="44"/>
                  </a:lnTo>
                  <a:lnTo>
                    <a:pt x="41" y="57"/>
                  </a:lnTo>
                  <a:lnTo>
                    <a:pt x="48" y="72"/>
                  </a:lnTo>
                  <a:lnTo>
                    <a:pt x="52" y="88"/>
                  </a:lnTo>
                  <a:lnTo>
                    <a:pt x="56" y="104"/>
                  </a:lnTo>
                  <a:lnTo>
                    <a:pt x="57" y="120"/>
                  </a:lnTo>
                  <a:lnTo>
                    <a:pt x="67" y="120"/>
                  </a:lnTo>
                  <a:lnTo>
                    <a:pt x="66" y="102"/>
                  </a:lnTo>
                  <a:lnTo>
                    <a:pt x="63" y="85"/>
                  </a:lnTo>
                  <a:lnTo>
                    <a:pt x="57" y="69"/>
                  </a:lnTo>
                  <a:lnTo>
                    <a:pt x="50" y="53"/>
                  </a:lnTo>
                  <a:lnTo>
                    <a:pt x="41" y="38"/>
                  </a:lnTo>
                  <a:lnTo>
                    <a:pt x="31" y="24"/>
                  </a:lnTo>
                  <a:lnTo>
                    <a:pt x="19" y="11"/>
                  </a:lnTo>
                  <a:lnTo>
                    <a:pt x="5" y="0"/>
                  </a:lnTo>
                  <a:lnTo>
                    <a:pt x="0" y="8"/>
                  </a:lnTo>
                  <a:close/>
                </a:path>
              </a:pathLst>
            </a:custGeom>
            <a:solidFill>
              <a:srgbClr val="FFFFFF"/>
            </a:solidFill>
            <a:ln w="9525">
              <a:noFill/>
              <a:round/>
              <a:headEnd/>
              <a:tailEnd/>
            </a:ln>
          </p:spPr>
          <p:txBody>
            <a:bodyPr/>
            <a:lstStyle/>
            <a:p>
              <a:endParaRPr lang="fr-FR"/>
            </a:p>
          </p:txBody>
        </p:sp>
        <p:sp>
          <p:nvSpPr>
            <p:cNvPr id="67611" name="Freeform 49"/>
            <p:cNvSpPr>
              <a:spLocks/>
            </p:cNvSpPr>
            <p:nvPr/>
          </p:nvSpPr>
          <p:spPr bwMode="auto">
            <a:xfrm>
              <a:off x="4449" y="3103"/>
              <a:ext cx="61" cy="115"/>
            </a:xfrm>
            <a:custGeom>
              <a:avLst/>
              <a:gdLst>
                <a:gd name="T0" fmla="*/ 0 w 61"/>
                <a:gd name="T1" fmla="*/ 0 h 115"/>
                <a:gd name="T2" fmla="*/ 0 w 61"/>
                <a:gd name="T3" fmla="*/ 0 h 115"/>
                <a:gd name="T4" fmla="*/ 2 w 61"/>
                <a:gd name="T5" fmla="*/ 16 h 115"/>
                <a:gd name="T6" fmla="*/ 4 w 61"/>
                <a:gd name="T7" fmla="*/ 32 h 115"/>
                <a:gd name="T8" fmla="*/ 8 w 61"/>
                <a:gd name="T9" fmla="*/ 48 h 115"/>
                <a:gd name="T10" fmla="*/ 15 w 61"/>
                <a:gd name="T11" fmla="*/ 63 h 115"/>
                <a:gd name="T12" fmla="*/ 23 w 61"/>
                <a:gd name="T13" fmla="*/ 78 h 115"/>
                <a:gd name="T14" fmla="*/ 32 w 61"/>
                <a:gd name="T15" fmla="*/ 91 h 115"/>
                <a:gd name="T16" fmla="*/ 43 w 61"/>
                <a:gd name="T17" fmla="*/ 104 h 115"/>
                <a:gd name="T18" fmla="*/ 55 w 61"/>
                <a:gd name="T19" fmla="*/ 115 h 115"/>
                <a:gd name="T20" fmla="*/ 61 w 61"/>
                <a:gd name="T21" fmla="*/ 107 h 115"/>
                <a:gd name="T22" fmla="*/ 50 w 61"/>
                <a:gd name="T23" fmla="*/ 96 h 115"/>
                <a:gd name="T24" fmla="*/ 40 w 61"/>
                <a:gd name="T25" fmla="*/ 85 h 115"/>
                <a:gd name="T26" fmla="*/ 31 w 61"/>
                <a:gd name="T27" fmla="*/ 72 h 115"/>
                <a:gd name="T28" fmla="*/ 24 w 61"/>
                <a:gd name="T29" fmla="*/ 59 h 115"/>
                <a:gd name="T30" fmla="*/ 18 w 61"/>
                <a:gd name="T31" fmla="*/ 44 h 115"/>
                <a:gd name="T32" fmla="*/ 14 w 61"/>
                <a:gd name="T33" fmla="*/ 30 h 115"/>
                <a:gd name="T34" fmla="*/ 11 w 61"/>
                <a:gd name="T35" fmla="*/ 14 h 115"/>
                <a:gd name="T36" fmla="*/ 11 w 61"/>
                <a:gd name="T37" fmla="*/ 0 h 115"/>
                <a:gd name="T38" fmla="*/ 11 w 61"/>
                <a:gd name="T39" fmla="*/ 0 h 115"/>
                <a:gd name="T40" fmla="*/ 0 w 61"/>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15"/>
                <a:gd name="T65" fmla="*/ 61 w 61"/>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15">
                  <a:moveTo>
                    <a:pt x="0" y="0"/>
                  </a:moveTo>
                  <a:lnTo>
                    <a:pt x="0" y="0"/>
                  </a:lnTo>
                  <a:lnTo>
                    <a:pt x="2" y="16"/>
                  </a:lnTo>
                  <a:lnTo>
                    <a:pt x="4" y="32"/>
                  </a:lnTo>
                  <a:lnTo>
                    <a:pt x="8" y="48"/>
                  </a:lnTo>
                  <a:lnTo>
                    <a:pt x="15" y="63"/>
                  </a:lnTo>
                  <a:lnTo>
                    <a:pt x="23" y="78"/>
                  </a:lnTo>
                  <a:lnTo>
                    <a:pt x="32" y="91"/>
                  </a:lnTo>
                  <a:lnTo>
                    <a:pt x="43" y="104"/>
                  </a:lnTo>
                  <a:lnTo>
                    <a:pt x="55" y="115"/>
                  </a:lnTo>
                  <a:lnTo>
                    <a:pt x="61" y="107"/>
                  </a:lnTo>
                  <a:lnTo>
                    <a:pt x="50" y="96"/>
                  </a:lnTo>
                  <a:lnTo>
                    <a:pt x="40" y="85"/>
                  </a:lnTo>
                  <a:lnTo>
                    <a:pt x="31" y="72"/>
                  </a:lnTo>
                  <a:lnTo>
                    <a:pt x="24" y="59"/>
                  </a:lnTo>
                  <a:lnTo>
                    <a:pt x="18" y="44"/>
                  </a:lnTo>
                  <a:lnTo>
                    <a:pt x="14" y="30"/>
                  </a:lnTo>
                  <a:lnTo>
                    <a:pt x="11" y="14"/>
                  </a:lnTo>
                  <a:lnTo>
                    <a:pt x="11" y="0"/>
                  </a:lnTo>
                  <a:lnTo>
                    <a:pt x="0" y="0"/>
                  </a:lnTo>
                  <a:close/>
                </a:path>
              </a:pathLst>
            </a:custGeom>
            <a:solidFill>
              <a:srgbClr val="FFFFFF"/>
            </a:solidFill>
            <a:ln w="9525">
              <a:noFill/>
              <a:round/>
              <a:headEnd/>
              <a:tailEnd/>
            </a:ln>
          </p:spPr>
          <p:txBody>
            <a:bodyPr/>
            <a:lstStyle/>
            <a:p>
              <a:endParaRPr lang="fr-FR"/>
            </a:p>
          </p:txBody>
        </p:sp>
        <p:sp>
          <p:nvSpPr>
            <p:cNvPr id="67612" name="Freeform 50"/>
            <p:cNvSpPr>
              <a:spLocks/>
            </p:cNvSpPr>
            <p:nvPr/>
          </p:nvSpPr>
          <p:spPr bwMode="auto">
            <a:xfrm>
              <a:off x="4449" y="2983"/>
              <a:ext cx="67" cy="120"/>
            </a:xfrm>
            <a:custGeom>
              <a:avLst/>
              <a:gdLst>
                <a:gd name="T0" fmla="*/ 61 w 67"/>
                <a:gd name="T1" fmla="*/ 0 h 120"/>
                <a:gd name="T2" fmla="*/ 47 w 67"/>
                <a:gd name="T3" fmla="*/ 11 h 120"/>
                <a:gd name="T4" fmla="*/ 35 w 67"/>
                <a:gd name="T5" fmla="*/ 24 h 120"/>
                <a:gd name="T6" fmla="*/ 25 w 67"/>
                <a:gd name="T7" fmla="*/ 37 h 120"/>
                <a:gd name="T8" fmla="*/ 16 w 67"/>
                <a:gd name="T9" fmla="*/ 53 h 120"/>
                <a:gd name="T10" fmla="*/ 9 w 67"/>
                <a:gd name="T11" fmla="*/ 68 h 120"/>
                <a:gd name="T12" fmla="*/ 4 w 67"/>
                <a:gd name="T13" fmla="*/ 85 h 120"/>
                <a:gd name="T14" fmla="*/ 2 w 67"/>
                <a:gd name="T15" fmla="*/ 102 h 120"/>
                <a:gd name="T16" fmla="*/ 0 w 67"/>
                <a:gd name="T17" fmla="*/ 120 h 120"/>
                <a:gd name="T18" fmla="*/ 11 w 67"/>
                <a:gd name="T19" fmla="*/ 120 h 120"/>
                <a:gd name="T20" fmla="*/ 12 w 67"/>
                <a:gd name="T21" fmla="*/ 103 h 120"/>
                <a:gd name="T22" fmla="*/ 14 w 67"/>
                <a:gd name="T23" fmla="*/ 87 h 120"/>
                <a:gd name="T24" fmla="*/ 18 w 67"/>
                <a:gd name="T25" fmla="*/ 72 h 120"/>
                <a:gd name="T26" fmla="*/ 25 w 67"/>
                <a:gd name="T27" fmla="*/ 57 h 120"/>
                <a:gd name="T28" fmla="*/ 33 w 67"/>
                <a:gd name="T29" fmla="*/ 43 h 120"/>
                <a:gd name="T30" fmla="*/ 43 w 67"/>
                <a:gd name="T31" fmla="*/ 30 h 120"/>
                <a:gd name="T32" fmla="*/ 54 w 67"/>
                <a:gd name="T33" fmla="*/ 18 h 120"/>
                <a:gd name="T34" fmla="*/ 67 w 67"/>
                <a:gd name="T35" fmla="*/ 8 h 120"/>
                <a:gd name="T36" fmla="*/ 61 w 67"/>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120"/>
                <a:gd name="T59" fmla="*/ 67 w 67"/>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120">
                  <a:moveTo>
                    <a:pt x="61" y="0"/>
                  </a:moveTo>
                  <a:lnTo>
                    <a:pt x="47" y="11"/>
                  </a:lnTo>
                  <a:lnTo>
                    <a:pt x="35" y="24"/>
                  </a:lnTo>
                  <a:lnTo>
                    <a:pt x="25" y="37"/>
                  </a:lnTo>
                  <a:lnTo>
                    <a:pt x="16" y="53"/>
                  </a:lnTo>
                  <a:lnTo>
                    <a:pt x="9" y="68"/>
                  </a:lnTo>
                  <a:lnTo>
                    <a:pt x="4" y="85"/>
                  </a:lnTo>
                  <a:lnTo>
                    <a:pt x="2" y="102"/>
                  </a:lnTo>
                  <a:lnTo>
                    <a:pt x="0" y="120"/>
                  </a:lnTo>
                  <a:lnTo>
                    <a:pt x="11" y="120"/>
                  </a:lnTo>
                  <a:lnTo>
                    <a:pt x="12" y="103"/>
                  </a:lnTo>
                  <a:lnTo>
                    <a:pt x="14" y="87"/>
                  </a:lnTo>
                  <a:lnTo>
                    <a:pt x="18" y="72"/>
                  </a:lnTo>
                  <a:lnTo>
                    <a:pt x="25" y="57"/>
                  </a:lnTo>
                  <a:lnTo>
                    <a:pt x="33" y="43"/>
                  </a:lnTo>
                  <a:lnTo>
                    <a:pt x="43" y="30"/>
                  </a:lnTo>
                  <a:lnTo>
                    <a:pt x="54" y="18"/>
                  </a:lnTo>
                  <a:lnTo>
                    <a:pt x="67" y="8"/>
                  </a:lnTo>
                  <a:lnTo>
                    <a:pt x="61" y="0"/>
                  </a:lnTo>
                  <a:close/>
                </a:path>
              </a:pathLst>
            </a:custGeom>
            <a:solidFill>
              <a:srgbClr val="FFFFFF"/>
            </a:solidFill>
            <a:ln w="9525">
              <a:noFill/>
              <a:round/>
              <a:headEnd/>
              <a:tailEnd/>
            </a:ln>
          </p:spPr>
          <p:txBody>
            <a:bodyPr/>
            <a:lstStyle/>
            <a:p>
              <a:endParaRPr lang="fr-FR"/>
            </a:p>
          </p:txBody>
        </p:sp>
        <p:sp>
          <p:nvSpPr>
            <p:cNvPr id="67613" name="Freeform 51"/>
            <p:cNvSpPr>
              <a:spLocks/>
            </p:cNvSpPr>
            <p:nvPr/>
          </p:nvSpPr>
          <p:spPr bwMode="auto">
            <a:xfrm>
              <a:off x="4501" y="3102"/>
              <a:ext cx="41" cy="73"/>
            </a:xfrm>
            <a:custGeom>
              <a:avLst/>
              <a:gdLst>
                <a:gd name="T0" fmla="*/ 0 w 41"/>
                <a:gd name="T1" fmla="*/ 0 h 73"/>
                <a:gd name="T2" fmla="*/ 0 w 41"/>
                <a:gd name="T3" fmla="*/ 0 h 73"/>
                <a:gd name="T4" fmla="*/ 0 w 41"/>
                <a:gd name="T5" fmla="*/ 10 h 73"/>
                <a:gd name="T6" fmla="*/ 2 w 41"/>
                <a:gd name="T7" fmla="*/ 21 h 73"/>
                <a:gd name="T8" fmla="*/ 4 w 41"/>
                <a:gd name="T9" fmla="*/ 31 h 73"/>
                <a:gd name="T10" fmla="*/ 9 w 41"/>
                <a:gd name="T11" fmla="*/ 41 h 73"/>
                <a:gd name="T12" fmla="*/ 15 w 41"/>
                <a:gd name="T13" fmla="*/ 50 h 73"/>
                <a:gd name="T14" fmla="*/ 20 w 41"/>
                <a:gd name="T15" fmla="*/ 59 h 73"/>
                <a:gd name="T16" fmla="*/ 27 w 41"/>
                <a:gd name="T17" fmla="*/ 67 h 73"/>
                <a:gd name="T18" fmla="*/ 35 w 41"/>
                <a:gd name="T19" fmla="*/ 73 h 73"/>
                <a:gd name="T20" fmla="*/ 41 w 41"/>
                <a:gd name="T21" fmla="*/ 66 h 73"/>
                <a:gd name="T22" fmla="*/ 35 w 41"/>
                <a:gd name="T23" fmla="*/ 59 h 73"/>
                <a:gd name="T24" fmla="*/ 28 w 41"/>
                <a:gd name="T25" fmla="*/ 52 h 73"/>
                <a:gd name="T26" fmla="*/ 22 w 41"/>
                <a:gd name="T27" fmla="*/ 44 h 73"/>
                <a:gd name="T28" fmla="*/ 18 w 41"/>
                <a:gd name="T29" fmla="*/ 36 h 73"/>
                <a:gd name="T30" fmla="*/ 15 w 41"/>
                <a:gd name="T31" fmla="*/ 28 h 73"/>
                <a:gd name="T32" fmla="*/ 12 w 41"/>
                <a:gd name="T33" fmla="*/ 19 h 73"/>
                <a:gd name="T34" fmla="*/ 10 w 41"/>
                <a:gd name="T35" fmla="*/ 9 h 73"/>
                <a:gd name="T36" fmla="*/ 10 w 41"/>
                <a:gd name="T37" fmla="*/ 0 h 73"/>
                <a:gd name="T38" fmla="*/ 10 w 41"/>
                <a:gd name="T39" fmla="*/ 0 h 73"/>
                <a:gd name="T40" fmla="*/ 0 w 41"/>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73"/>
                <a:gd name="T65" fmla="*/ 41 w 4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73">
                  <a:moveTo>
                    <a:pt x="0" y="0"/>
                  </a:moveTo>
                  <a:lnTo>
                    <a:pt x="0" y="0"/>
                  </a:lnTo>
                  <a:lnTo>
                    <a:pt x="0" y="10"/>
                  </a:lnTo>
                  <a:lnTo>
                    <a:pt x="2" y="21"/>
                  </a:lnTo>
                  <a:lnTo>
                    <a:pt x="4" y="31"/>
                  </a:lnTo>
                  <a:lnTo>
                    <a:pt x="9" y="41"/>
                  </a:lnTo>
                  <a:lnTo>
                    <a:pt x="15" y="50"/>
                  </a:lnTo>
                  <a:lnTo>
                    <a:pt x="20" y="59"/>
                  </a:lnTo>
                  <a:lnTo>
                    <a:pt x="27" y="67"/>
                  </a:lnTo>
                  <a:lnTo>
                    <a:pt x="35" y="73"/>
                  </a:lnTo>
                  <a:lnTo>
                    <a:pt x="41" y="66"/>
                  </a:lnTo>
                  <a:lnTo>
                    <a:pt x="35" y="59"/>
                  </a:lnTo>
                  <a:lnTo>
                    <a:pt x="28" y="52"/>
                  </a:lnTo>
                  <a:lnTo>
                    <a:pt x="22" y="44"/>
                  </a:lnTo>
                  <a:lnTo>
                    <a:pt x="18" y="36"/>
                  </a:lnTo>
                  <a:lnTo>
                    <a:pt x="15" y="28"/>
                  </a:lnTo>
                  <a:lnTo>
                    <a:pt x="12" y="19"/>
                  </a:lnTo>
                  <a:lnTo>
                    <a:pt x="10" y="9"/>
                  </a:lnTo>
                  <a:lnTo>
                    <a:pt x="10" y="0"/>
                  </a:lnTo>
                  <a:lnTo>
                    <a:pt x="0" y="0"/>
                  </a:lnTo>
                  <a:close/>
                </a:path>
              </a:pathLst>
            </a:custGeom>
            <a:solidFill>
              <a:srgbClr val="FFFFFF"/>
            </a:solidFill>
            <a:ln w="9525">
              <a:noFill/>
              <a:round/>
              <a:headEnd/>
              <a:tailEnd/>
            </a:ln>
          </p:spPr>
          <p:txBody>
            <a:bodyPr/>
            <a:lstStyle/>
            <a:p>
              <a:endParaRPr lang="fr-FR"/>
            </a:p>
          </p:txBody>
        </p:sp>
        <p:sp>
          <p:nvSpPr>
            <p:cNvPr id="67614" name="Freeform 52"/>
            <p:cNvSpPr>
              <a:spLocks/>
            </p:cNvSpPr>
            <p:nvPr/>
          </p:nvSpPr>
          <p:spPr bwMode="auto">
            <a:xfrm>
              <a:off x="4501" y="3023"/>
              <a:ext cx="45" cy="79"/>
            </a:xfrm>
            <a:custGeom>
              <a:avLst/>
              <a:gdLst>
                <a:gd name="T0" fmla="*/ 39 w 45"/>
                <a:gd name="T1" fmla="*/ 0 h 79"/>
                <a:gd name="T2" fmla="*/ 30 w 45"/>
                <a:gd name="T3" fmla="*/ 8 h 79"/>
                <a:gd name="T4" fmla="*/ 22 w 45"/>
                <a:gd name="T5" fmla="*/ 16 h 79"/>
                <a:gd name="T6" fmla="*/ 16 w 45"/>
                <a:gd name="T7" fmla="*/ 25 h 79"/>
                <a:gd name="T8" fmla="*/ 10 w 45"/>
                <a:gd name="T9" fmla="*/ 35 h 79"/>
                <a:gd name="T10" fmla="*/ 6 w 45"/>
                <a:gd name="T11" fmla="*/ 45 h 79"/>
                <a:gd name="T12" fmla="*/ 2 w 45"/>
                <a:gd name="T13" fmla="*/ 55 h 79"/>
                <a:gd name="T14" fmla="*/ 0 w 45"/>
                <a:gd name="T15" fmla="*/ 66 h 79"/>
                <a:gd name="T16" fmla="*/ 0 w 45"/>
                <a:gd name="T17" fmla="*/ 79 h 79"/>
                <a:gd name="T18" fmla="*/ 10 w 45"/>
                <a:gd name="T19" fmla="*/ 79 h 79"/>
                <a:gd name="T20" fmla="*/ 10 w 45"/>
                <a:gd name="T21" fmla="*/ 69 h 79"/>
                <a:gd name="T22" fmla="*/ 12 w 45"/>
                <a:gd name="T23" fmla="*/ 58 h 79"/>
                <a:gd name="T24" fmla="*/ 15 w 45"/>
                <a:gd name="T25" fmla="*/ 48 h 79"/>
                <a:gd name="T26" fmla="*/ 19 w 45"/>
                <a:gd name="T27" fmla="*/ 39 h 79"/>
                <a:gd name="T28" fmla="*/ 25 w 45"/>
                <a:gd name="T29" fmla="*/ 31 h 79"/>
                <a:gd name="T30" fmla="*/ 30 w 45"/>
                <a:gd name="T31" fmla="*/ 23 h 79"/>
                <a:gd name="T32" fmla="*/ 37 w 45"/>
                <a:gd name="T33" fmla="*/ 15 h 79"/>
                <a:gd name="T34" fmla="*/ 45 w 45"/>
                <a:gd name="T35" fmla="*/ 9 h 79"/>
                <a:gd name="T36" fmla="*/ 39 w 45"/>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9"/>
                <a:gd name="T59" fmla="*/ 45 w 45"/>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9">
                  <a:moveTo>
                    <a:pt x="39" y="0"/>
                  </a:moveTo>
                  <a:lnTo>
                    <a:pt x="30" y="8"/>
                  </a:lnTo>
                  <a:lnTo>
                    <a:pt x="22" y="16"/>
                  </a:lnTo>
                  <a:lnTo>
                    <a:pt x="16" y="25"/>
                  </a:lnTo>
                  <a:lnTo>
                    <a:pt x="10" y="35"/>
                  </a:lnTo>
                  <a:lnTo>
                    <a:pt x="6" y="45"/>
                  </a:lnTo>
                  <a:lnTo>
                    <a:pt x="2" y="55"/>
                  </a:lnTo>
                  <a:lnTo>
                    <a:pt x="0" y="66"/>
                  </a:lnTo>
                  <a:lnTo>
                    <a:pt x="0" y="79"/>
                  </a:lnTo>
                  <a:lnTo>
                    <a:pt x="10" y="79"/>
                  </a:lnTo>
                  <a:lnTo>
                    <a:pt x="10" y="69"/>
                  </a:lnTo>
                  <a:lnTo>
                    <a:pt x="12" y="58"/>
                  </a:lnTo>
                  <a:lnTo>
                    <a:pt x="15" y="48"/>
                  </a:lnTo>
                  <a:lnTo>
                    <a:pt x="19" y="39"/>
                  </a:lnTo>
                  <a:lnTo>
                    <a:pt x="25" y="31"/>
                  </a:lnTo>
                  <a:lnTo>
                    <a:pt x="30" y="23"/>
                  </a:lnTo>
                  <a:lnTo>
                    <a:pt x="37" y="15"/>
                  </a:lnTo>
                  <a:lnTo>
                    <a:pt x="45" y="9"/>
                  </a:lnTo>
                  <a:lnTo>
                    <a:pt x="39" y="0"/>
                  </a:lnTo>
                  <a:close/>
                </a:path>
              </a:pathLst>
            </a:custGeom>
            <a:solidFill>
              <a:srgbClr val="FFFFFF"/>
            </a:solidFill>
            <a:ln w="9525">
              <a:noFill/>
              <a:round/>
              <a:headEnd/>
              <a:tailEnd/>
            </a:ln>
          </p:spPr>
          <p:txBody>
            <a:bodyPr/>
            <a:lstStyle/>
            <a:p>
              <a:endParaRPr lang="fr-FR"/>
            </a:p>
          </p:txBody>
        </p:sp>
        <p:sp>
          <p:nvSpPr>
            <p:cNvPr id="67615" name="Freeform 53"/>
            <p:cNvSpPr>
              <a:spLocks/>
            </p:cNvSpPr>
            <p:nvPr/>
          </p:nvSpPr>
          <p:spPr bwMode="auto">
            <a:xfrm>
              <a:off x="4508" y="3100"/>
              <a:ext cx="91" cy="380"/>
            </a:xfrm>
            <a:custGeom>
              <a:avLst/>
              <a:gdLst>
                <a:gd name="T0" fmla="*/ 91 w 91"/>
                <a:gd name="T1" fmla="*/ 0 h 380"/>
                <a:gd name="T2" fmla="*/ 85 w 91"/>
                <a:gd name="T3" fmla="*/ 0 h 380"/>
                <a:gd name="T4" fmla="*/ 0 w 91"/>
                <a:gd name="T5" fmla="*/ 377 h 380"/>
                <a:gd name="T6" fmla="*/ 6 w 91"/>
                <a:gd name="T7" fmla="*/ 380 h 380"/>
                <a:gd name="T8" fmla="*/ 91 w 91"/>
                <a:gd name="T9" fmla="*/ 3 h 380"/>
                <a:gd name="T10" fmla="*/ 91 w 91"/>
                <a:gd name="T11" fmla="*/ 0 h 380"/>
                <a:gd name="T12" fmla="*/ 0 60000 65536"/>
                <a:gd name="T13" fmla="*/ 0 60000 65536"/>
                <a:gd name="T14" fmla="*/ 0 60000 65536"/>
                <a:gd name="T15" fmla="*/ 0 60000 65536"/>
                <a:gd name="T16" fmla="*/ 0 60000 65536"/>
                <a:gd name="T17" fmla="*/ 0 60000 65536"/>
                <a:gd name="T18" fmla="*/ 0 w 91"/>
                <a:gd name="T19" fmla="*/ 0 h 380"/>
                <a:gd name="T20" fmla="*/ 91 w 91"/>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1" h="380">
                  <a:moveTo>
                    <a:pt x="91" y="0"/>
                  </a:moveTo>
                  <a:lnTo>
                    <a:pt x="85" y="0"/>
                  </a:lnTo>
                  <a:lnTo>
                    <a:pt x="0" y="377"/>
                  </a:lnTo>
                  <a:lnTo>
                    <a:pt x="6" y="380"/>
                  </a:lnTo>
                  <a:lnTo>
                    <a:pt x="91" y="3"/>
                  </a:lnTo>
                  <a:lnTo>
                    <a:pt x="91" y="0"/>
                  </a:lnTo>
                  <a:close/>
                </a:path>
              </a:pathLst>
            </a:custGeom>
            <a:solidFill>
              <a:srgbClr val="1F1A17"/>
            </a:solidFill>
            <a:ln w="9525">
              <a:noFill/>
              <a:round/>
              <a:headEnd/>
              <a:tailEnd/>
            </a:ln>
          </p:spPr>
          <p:txBody>
            <a:bodyPr/>
            <a:lstStyle/>
            <a:p>
              <a:endParaRPr lang="fr-FR"/>
            </a:p>
          </p:txBody>
        </p:sp>
        <p:sp>
          <p:nvSpPr>
            <p:cNvPr id="67616" name="Freeform 54"/>
            <p:cNvSpPr>
              <a:spLocks/>
            </p:cNvSpPr>
            <p:nvPr/>
          </p:nvSpPr>
          <p:spPr bwMode="auto">
            <a:xfrm>
              <a:off x="4593" y="3100"/>
              <a:ext cx="93" cy="380"/>
            </a:xfrm>
            <a:custGeom>
              <a:avLst/>
              <a:gdLst>
                <a:gd name="T0" fmla="*/ 87 w 93"/>
                <a:gd name="T1" fmla="*/ 380 h 380"/>
                <a:gd name="T2" fmla="*/ 93 w 93"/>
                <a:gd name="T3" fmla="*/ 377 h 380"/>
                <a:gd name="T4" fmla="*/ 6 w 93"/>
                <a:gd name="T5" fmla="*/ 0 h 380"/>
                <a:gd name="T6" fmla="*/ 0 w 93"/>
                <a:gd name="T7" fmla="*/ 3 h 380"/>
                <a:gd name="T8" fmla="*/ 86 w 93"/>
                <a:gd name="T9" fmla="*/ 378 h 380"/>
                <a:gd name="T10" fmla="*/ 87 w 93"/>
                <a:gd name="T11" fmla="*/ 380 h 380"/>
                <a:gd name="T12" fmla="*/ 0 60000 65536"/>
                <a:gd name="T13" fmla="*/ 0 60000 65536"/>
                <a:gd name="T14" fmla="*/ 0 60000 65536"/>
                <a:gd name="T15" fmla="*/ 0 60000 65536"/>
                <a:gd name="T16" fmla="*/ 0 60000 65536"/>
                <a:gd name="T17" fmla="*/ 0 60000 65536"/>
                <a:gd name="T18" fmla="*/ 0 w 93"/>
                <a:gd name="T19" fmla="*/ 0 h 380"/>
                <a:gd name="T20" fmla="*/ 93 w 93"/>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3" h="380">
                  <a:moveTo>
                    <a:pt x="87" y="380"/>
                  </a:moveTo>
                  <a:lnTo>
                    <a:pt x="93" y="377"/>
                  </a:lnTo>
                  <a:lnTo>
                    <a:pt x="6" y="0"/>
                  </a:lnTo>
                  <a:lnTo>
                    <a:pt x="0" y="3"/>
                  </a:lnTo>
                  <a:lnTo>
                    <a:pt x="86" y="378"/>
                  </a:lnTo>
                  <a:lnTo>
                    <a:pt x="87" y="380"/>
                  </a:lnTo>
                  <a:close/>
                </a:path>
              </a:pathLst>
            </a:custGeom>
            <a:solidFill>
              <a:srgbClr val="1F1A17"/>
            </a:solidFill>
            <a:ln w="9525">
              <a:noFill/>
              <a:round/>
              <a:headEnd/>
              <a:tailEnd/>
            </a:ln>
          </p:spPr>
          <p:txBody>
            <a:bodyPr/>
            <a:lstStyle/>
            <a:p>
              <a:endParaRPr lang="fr-FR"/>
            </a:p>
          </p:txBody>
        </p:sp>
        <p:sp>
          <p:nvSpPr>
            <p:cNvPr id="67617" name="Freeform 55"/>
            <p:cNvSpPr>
              <a:spLocks/>
            </p:cNvSpPr>
            <p:nvPr/>
          </p:nvSpPr>
          <p:spPr bwMode="auto">
            <a:xfrm>
              <a:off x="4543" y="3326"/>
              <a:ext cx="141" cy="154"/>
            </a:xfrm>
            <a:custGeom>
              <a:avLst/>
              <a:gdLst>
                <a:gd name="T0" fmla="*/ 3 w 141"/>
                <a:gd name="T1" fmla="*/ 0 h 154"/>
                <a:gd name="T2" fmla="*/ 3 w 141"/>
                <a:gd name="T3" fmla="*/ 5 h 154"/>
                <a:gd name="T4" fmla="*/ 137 w 141"/>
                <a:gd name="T5" fmla="*/ 154 h 154"/>
                <a:gd name="T6" fmla="*/ 141 w 141"/>
                <a:gd name="T7" fmla="*/ 149 h 154"/>
                <a:gd name="T8" fmla="*/ 7 w 141"/>
                <a:gd name="T9" fmla="*/ 0 h 154"/>
                <a:gd name="T10" fmla="*/ 3 w 141"/>
                <a:gd name="T11" fmla="*/ 0 h 154"/>
                <a:gd name="T12" fmla="*/ 3 w 141"/>
                <a:gd name="T13" fmla="*/ 0 h 154"/>
                <a:gd name="T14" fmla="*/ 0 w 141"/>
                <a:gd name="T15" fmla="*/ 3 h 154"/>
                <a:gd name="T16" fmla="*/ 3 w 141"/>
                <a:gd name="T17" fmla="*/ 5 h 154"/>
                <a:gd name="T18" fmla="*/ 3 w 141"/>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54"/>
                <a:gd name="T32" fmla="*/ 141 w 141"/>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54">
                  <a:moveTo>
                    <a:pt x="3" y="0"/>
                  </a:moveTo>
                  <a:lnTo>
                    <a:pt x="3" y="5"/>
                  </a:lnTo>
                  <a:lnTo>
                    <a:pt x="137" y="154"/>
                  </a:lnTo>
                  <a:lnTo>
                    <a:pt x="141" y="149"/>
                  </a:lnTo>
                  <a:lnTo>
                    <a:pt x="7" y="0"/>
                  </a:lnTo>
                  <a:lnTo>
                    <a:pt x="3" y="0"/>
                  </a:lnTo>
                  <a:lnTo>
                    <a:pt x="0" y="3"/>
                  </a:lnTo>
                  <a:lnTo>
                    <a:pt x="3" y="5"/>
                  </a:lnTo>
                  <a:lnTo>
                    <a:pt x="3" y="0"/>
                  </a:lnTo>
                  <a:close/>
                </a:path>
              </a:pathLst>
            </a:custGeom>
            <a:solidFill>
              <a:srgbClr val="1F1A17"/>
            </a:solidFill>
            <a:ln w="9525">
              <a:noFill/>
              <a:round/>
              <a:headEnd/>
              <a:tailEnd/>
            </a:ln>
          </p:spPr>
          <p:txBody>
            <a:bodyPr/>
            <a:lstStyle/>
            <a:p>
              <a:endParaRPr lang="fr-FR"/>
            </a:p>
          </p:txBody>
        </p:sp>
        <p:sp>
          <p:nvSpPr>
            <p:cNvPr id="67618" name="Freeform 56"/>
            <p:cNvSpPr>
              <a:spLocks/>
            </p:cNvSpPr>
            <p:nvPr/>
          </p:nvSpPr>
          <p:spPr bwMode="auto">
            <a:xfrm>
              <a:off x="4546" y="3238"/>
              <a:ext cx="81" cy="93"/>
            </a:xfrm>
            <a:custGeom>
              <a:avLst/>
              <a:gdLst>
                <a:gd name="T0" fmla="*/ 80 w 81"/>
                <a:gd name="T1" fmla="*/ 0 h 93"/>
                <a:gd name="T2" fmla="*/ 75 w 81"/>
                <a:gd name="T3" fmla="*/ 0 h 93"/>
                <a:gd name="T4" fmla="*/ 0 w 81"/>
                <a:gd name="T5" fmla="*/ 88 h 93"/>
                <a:gd name="T6" fmla="*/ 4 w 81"/>
                <a:gd name="T7" fmla="*/ 93 h 93"/>
                <a:gd name="T8" fmla="*/ 80 w 81"/>
                <a:gd name="T9" fmla="*/ 4 h 93"/>
                <a:gd name="T10" fmla="*/ 80 w 81"/>
                <a:gd name="T11" fmla="*/ 0 h 93"/>
                <a:gd name="T12" fmla="*/ 80 w 81"/>
                <a:gd name="T13" fmla="*/ 4 h 93"/>
                <a:gd name="T14" fmla="*/ 81 w 81"/>
                <a:gd name="T15" fmla="*/ 2 h 93"/>
                <a:gd name="T16" fmla="*/ 80 w 81"/>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3"/>
                <a:gd name="T29" fmla="*/ 81 w 81"/>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3">
                  <a:moveTo>
                    <a:pt x="80" y="0"/>
                  </a:moveTo>
                  <a:lnTo>
                    <a:pt x="75" y="0"/>
                  </a:lnTo>
                  <a:lnTo>
                    <a:pt x="0" y="88"/>
                  </a:lnTo>
                  <a:lnTo>
                    <a:pt x="4" y="93"/>
                  </a:lnTo>
                  <a:lnTo>
                    <a:pt x="80" y="4"/>
                  </a:lnTo>
                  <a:lnTo>
                    <a:pt x="80" y="0"/>
                  </a:lnTo>
                  <a:lnTo>
                    <a:pt x="80" y="4"/>
                  </a:lnTo>
                  <a:lnTo>
                    <a:pt x="81" y="2"/>
                  </a:lnTo>
                  <a:lnTo>
                    <a:pt x="80" y="0"/>
                  </a:lnTo>
                  <a:close/>
                </a:path>
              </a:pathLst>
            </a:custGeom>
            <a:solidFill>
              <a:srgbClr val="1F1A17"/>
            </a:solidFill>
            <a:ln w="9525">
              <a:noFill/>
              <a:round/>
              <a:headEnd/>
              <a:tailEnd/>
            </a:ln>
          </p:spPr>
          <p:txBody>
            <a:bodyPr/>
            <a:lstStyle/>
            <a:p>
              <a:endParaRPr lang="fr-FR"/>
            </a:p>
          </p:txBody>
        </p:sp>
        <p:sp>
          <p:nvSpPr>
            <p:cNvPr id="67619" name="Freeform 57"/>
            <p:cNvSpPr>
              <a:spLocks/>
            </p:cNvSpPr>
            <p:nvPr/>
          </p:nvSpPr>
          <p:spPr bwMode="auto">
            <a:xfrm>
              <a:off x="4576" y="3178"/>
              <a:ext cx="50" cy="63"/>
            </a:xfrm>
            <a:custGeom>
              <a:avLst/>
              <a:gdLst>
                <a:gd name="T0" fmla="*/ 7 w 50"/>
                <a:gd name="T1" fmla="*/ 0 h 63"/>
                <a:gd name="T2" fmla="*/ 3 w 50"/>
                <a:gd name="T3" fmla="*/ 4 h 63"/>
                <a:gd name="T4" fmla="*/ 45 w 50"/>
                <a:gd name="T5" fmla="*/ 63 h 63"/>
                <a:gd name="T6" fmla="*/ 50 w 50"/>
                <a:gd name="T7" fmla="*/ 60 h 63"/>
                <a:gd name="T8" fmla="*/ 9 w 50"/>
                <a:gd name="T9" fmla="*/ 1 h 63"/>
                <a:gd name="T10" fmla="*/ 7 w 50"/>
                <a:gd name="T11" fmla="*/ 0 h 63"/>
                <a:gd name="T12" fmla="*/ 7 w 50"/>
                <a:gd name="T13" fmla="*/ 0 h 63"/>
                <a:gd name="T14" fmla="*/ 0 w 50"/>
                <a:gd name="T15" fmla="*/ 0 h 63"/>
                <a:gd name="T16" fmla="*/ 3 w 50"/>
                <a:gd name="T17" fmla="*/ 4 h 63"/>
                <a:gd name="T18" fmla="*/ 7 w 5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63"/>
                <a:gd name="T32" fmla="*/ 50 w 5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63">
                  <a:moveTo>
                    <a:pt x="7" y="0"/>
                  </a:moveTo>
                  <a:lnTo>
                    <a:pt x="3" y="4"/>
                  </a:lnTo>
                  <a:lnTo>
                    <a:pt x="45" y="63"/>
                  </a:lnTo>
                  <a:lnTo>
                    <a:pt x="50" y="60"/>
                  </a:lnTo>
                  <a:lnTo>
                    <a:pt x="9" y="1"/>
                  </a:lnTo>
                  <a:lnTo>
                    <a:pt x="7" y="0"/>
                  </a:lnTo>
                  <a:lnTo>
                    <a:pt x="0" y="0"/>
                  </a:lnTo>
                  <a:lnTo>
                    <a:pt x="3" y="4"/>
                  </a:lnTo>
                  <a:lnTo>
                    <a:pt x="7" y="0"/>
                  </a:lnTo>
                  <a:close/>
                </a:path>
              </a:pathLst>
            </a:custGeom>
            <a:solidFill>
              <a:srgbClr val="1F1A17"/>
            </a:solidFill>
            <a:ln w="9525">
              <a:noFill/>
              <a:round/>
              <a:headEnd/>
              <a:tailEnd/>
            </a:ln>
          </p:spPr>
          <p:txBody>
            <a:bodyPr/>
            <a:lstStyle/>
            <a:p>
              <a:endParaRPr lang="fr-FR"/>
            </a:p>
          </p:txBody>
        </p:sp>
        <p:sp>
          <p:nvSpPr>
            <p:cNvPr id="67620" name="Freeform 58"/>
            <p:cNvSpPr>
              <a:spLocks/>
            </p:cNvSpPr>
            <p:nvPr/>
          </p:nvSpPr>
          <p:spPr bwMode="auto">
            <a:xfrm>
              <a:off x="4582" y="3178"/>
              <a:ext cx="34" cy="6"/>
            </a:xfrm>
            <a:custGeom>
              <a:avLst/>
              <a:gdLst>
                <a:gd name="T0" fmla="*/ 31 w 34"/>
                <a:gd name="T1" fmla="*/ 5 h 6"/>
                <a:gd name="T2" fmla="*/ 27 w 34"/>
                <a:gd name="T3" fmla="*/ 0 h 6"/>
                <a:gd name="T4" fmla="*/ 1 w 34"/>
                <a:gd name="T5" fmla="*/ 0 h 6"/>
                <a:gd name="T6" fmla="*/ 0 w 34"/>
                <a:gd name="T7" fmla="*/ 6 h 6"/>
                <a:gd name="T8" fmla="*/ 27 w 34"/>
                <a:gd name="T9" fmla="*/ 6 h 6"/>
                <a:gd name="T10" fmla="*/ 31 w 34"/>
                <a:gd name="T11" fmla="*/ 5 h 6"/>
                <a:gd name="T12" fmla="*/ 31 w 34"/>
                <a:gd name="T13" fmla="*/ 5 h 6"/>
                <a:gd name="T14" fmla="*/ 34 w 34"/>
                <a:gd name="T15" fmla="*/ 0 h 6"/>
                <a:gd name="T16" fmla="*/ 27 w 34"/>
                <a:gd name="T17" fmla="*/ 0 h 6"/>
                <a:gd name="T18" fmla="*/ 31 w 34"/>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6"/>
                <a:gd name="T32" fmla="*/ 34 w 3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6">
                  <a:moveTo>
                    <a:pt x="31" y="5"/>
                  </a:moveTo>
                  <a:lnTo>
                    <a:pt x="27" y="0"/>
                  </a:lnTo>
                  <a:lnTo>
                    <a:pt x="1" y="0"/>
                  </a:lnTo>
                  <a:lnTo>
                    <a:pt x="0" y="6"/>
                  </a:lnTo>
                  <a:lnTo>
                    <a:pt x="27" y="6"/>
                  </a:lnTo>
                  <a:lnTo>
                    <a:pt x="31" y="5"/>
                  </a:lnTo>
                  <a:lnTo>
                    <a:pt x="34" y="0"/>
                  </a:lnTo>
                  <a:lnTo>
                    <a:pt x="27" y="0"/>
                  </a:lnTo>
                  <a:lnTo>
                    <a:pt x="31" y="5"/>
                  </a:lnTo>
                  <a:close/>
                </a:path>
              </a:pathLst>
            </a:custGeom>
            <a:solidFill>
              <a:srgbClr val="1F1A17"/>
            </a:solidFill>
            <a:ln w="9525">
              <a:noFill/>
              <a:round/>
              <a:headEnd/>
              <a:tailEnd/>
            </a:ln>
          </p:spPr>
          <p:txBody>
            <a:bodyPr/>
            <a:lstStyle/>
            <a:p>
              <a:endParaRPr lang="fr-FR"/>
            </a:p>
          </p:txBody>
        </p:sp>
        <p:sp>
          <p:nvSpPr>
            <p:cNvPr id="67621" name="Freeform 59"/>
            <p:cNvSpPr>
              <a:spLocks/>
            </p:cNvSpPr>
            <p:nvPr/>
          </p:nvSpPr>
          <p:spPr bwMode="auto">
            <a:xfrm>
              <a:off x="4564" y="3180"/>
              <a:ext cx="49" cy="62"/>
            </a:xfrm>
            <a:custGeom>
              <a:avLst/>
              <a:gdLst>
                <a:gd name="T0" fmla="*/ 2 w 49"/>
                <a:gd name="T1" fmla="*/ 62 h 62"/>
                <a:gd name="T2" fmla="*/ 6 w 49"/>
                <a:gd name="T3" fmla="*/ 62 h 62"/>
                <a:gd name="T4" fmla="*/ 49 w 49"/>
                <a:gd name="T5" fmla="*/ 3 h 62"/>
                <a:gd name="T6" fmla="*/ 43 w 49"/>
                <a:gd name="T7" fmla="*/ 0 h 62"/>
                <a:gd name="T8" fmla="*/ 2 w 49"/>
                <a:gd name="T9" fmla="*/ 58 h 62"/>
                <a:gd name="T10" fmla="*/ 2 w 49"/>
                <a:gd name="T11" fmla="*/ 62 h 62"/>
                <a:gd name="T12" fmla="*/ 2 w 49"/>
                <a:gd name="T13" fmla="*/ 58 h 62"/>
                <a:gd name="T14" fmla="*/ 0 w 49"/>
                <a:gd name="T15" fmla="*/ 60 h 62"/>
                <a:gd name="T16" fmla="*/ 2 w 49"/>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62"/>
                <a:gd name="T29" fmla="*/ 49 w 49"/>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62">
                  <a:moveTo>
                    <a:pt x="2" y="62"/>
                  </a:moveTo>
                  <a:lnTo>
                    <a:pt x="6" y="62"/>
                  </a:lnTo>
                  <a:lnTo>
                    <a:pt x="49" y="3"/>
                  </a:lnTo>
                  <a:lnTo>
                    <a:pt x="43" y="0"/>
                  </a:lnTo>
                  <a:lnTo>
                    <a:pt x="2" y="58"/>
                  </a:lnTo>
                  <a:lnTo>
                    <a:pt x="2" y="62"/>
                  </a:lnTo>
                  <a:lnTo>
                    <a:pt x="2" y="58"/>
                  </a:lnTo>
                  <a:lnTo>
                    <a:pt x="0" y="60"/>
                  </a:lnTo>
                  <a:lnTo>
                    <a:pt x="2" y="62"/>
                  </a:lnTo>
                  <a:close/>
                </a:path>
              </a:pathLst>
            </a:custGeom>
            <a:solidFill>
              <a:srgbClr val="1F1A17"/>
            </a:solidFill>
            <a:ln w="9525">
              <a:noFill/>
              <a:round/>
              <a:headEnd/>
              <a:tailEnd/>
            </a:ln>
          </p:spPr>
          <p:txBody>
            <a:bodyPr/>
            <a:lstStyle/>
            <a:p>
              <a:endParaRPr lang="fr-FR"/>
            </a:p>
          </p:txBody>
        </p:sp>
        <p:sp>
          <p:nvSpPr>
            <p:cNvPr id="67622" name="Freeform 60"/>
            <p:cNvSpPr>
              <a:spLocks/>
            </p:cNvSpPr>
            <p:nvPr/>
          </p:nvSpPr>
          <p:spPr bwMode="auto">
            <a:xfrm>
              <a:off x="4566" y="3238"/>
              <a:ext cx="83" cy="92"/>
            </a:xfrm>
            <a:custGeom>
              <a:avLst/>
              <a:gdLst>
                <a:gd name="T0" fmla="*/ 80 w 83"/>
                <a:gd name="T1" fmla="*/ 92 h 92"/>
                <a:gd name="T2" fmla="*/ 80 w 83"/>
                <a:gd name="T3" fmla="*/ 87 h 92"/>
                <a:gd name="T4" fmla="*/ 4 w 83"/>
                <a:gd name="T5" fmla="*/ 0 h 92"/>
                <a:gd name="T6" fmla="*/ 0 w 83"/>
                <a:gd name="T7" fmla="*/ 4 h 92"/>
                <a:gd name="T8" fmla="*/ 76 w 83"/>
                <a:gd name="T9" fmla="*/ 92 h 92"/>
                <a:gd name="T10" fmla="*/ 80 w 83"/>
                <a:gd name="T11" fmla="*/ 92 h 92"/>
                <a:gd name="T12" fmla="*/ 80 w 83"/>
                <a:gd name="T13" fmla="*/ 92 h 92"/>
                <a:gd name="T14" fmla="*/ 83 w 83"/>
                <a:gd name="T15" fmla="*/ 89 h 92"/>
                <a:gd name="T16" fmla="*/ 80 w 83"/>
                <a:gd name="T17" fmla="*/ 87 h 92"/>
                <a:gd name="T18" fmla="*/ 80 w 83"/>
                <a:gd name="T19" fmla="*/ 9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2"/>
                <a:gd name="T32" fmla="*/ 83 w 8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2">
                  <a:moveTo>
                    <a:pt x="80" y="92"/>
                  </a:moveTo>
                  <a:lnTo>
                    <a:pt x="80" y="87"/>
                  </a:lnTo>
                  <a:lnTo>
                    <a:pt x="4" y="0"/>
                  </a:lnTo>
                  <a:lnTo>
                    <a:pt x="0" y="4"/>
                  </a:lnTo>
                  <a:lnTo>
                    <a:pt x="76" y="92"/>
                  </a:lnTo>
                  <a:lnTo>
                    <a:pt x="80" y="92"/>
                  </a:lnTo>
                  <a:lnTo>
                    <a:pt x="83" y="89"/>
                  </a:lnTo>
                  <a:lnTo>
                    <a:pt x="80" y="87"/>
                  </a:lnTo>
                  <a:lnTo>
                    <a:pt x="80" y="92"/>
                  </a:lnTo>
                  <a:close/>
                </a:path>
              </a:pathLst>
            </a:custGeom>
            <a:solidFill>
              <a:srgbClr val="1F1A17"/>
            </a:solidFill>
            <a:ln w="9525">
              <a:noFill/>
              <a:round/>
              <a:headEnd/>
              <a:tailEnd/>
            </a:ln>
          </p:spPr>
          <p:txBody>
            <a:bodyPr/>
            <a:lstStyle/>
            <a:p>
              <a:endParaRPr lang="fr-FR"/>
            </a:p>
          </p:txBody>
        </p:sp>
        <p:sp>
          <p:nvSpPr>
            <p:cNvPr id="67623" name="Freeform 61"/>
            <p:cNvSpPr>
              <a:spLocks/>
            </p:cNvSpPr>
            <p:nvPr/>
          </p:nvSpPr>
          <p:spPr bwMode="auto">
            <a:xfrm>
              <a:off x="4508" y="3325"/>
              <a:ext cx="138" cy="156"/>
            </a:xfrm>
            <a:custGeom>
              <a:avLst/>
              <a:gdLst>
                <a:gd name="T0" fmla="*/ 0 w 138"/>
                <a:gd name="T1" fmla="*/ 152 h 156"/>
                <a:gd name="T2" fmla="*/ 5 w 138"/>
                <a:gd name="T3" fmla="*/ 156 h 156"/>
                <a:gd name="T4" fmla="*/ 138 w 138"/>
                <a:gd name="T5" fmla="*/ 5 h 156"/>
                <a:gd name="T6" fmla="*/ 134 w 138"/>
                <a:gd name="T7" fmla="*/ 0 h 156"/>
                <a:gd name="T8" fmla="*/ 1 w 138"/>
                <a:gd name="T9" fmla="*/ 151 h 156"/>
                <a:gd name="T10" fmla="*/ 0 w 138"/>
                <a:gd name="T11" fmla="*/ 152 h 156"/>
                <a:gd name="T12" fmla="*/ 0 60000 65536"/>
                <a:gd name="T13" fmla="*/ 0 60000 65536"/>
                <a:gd name="T14" fmla="*/ 0 60000 65536"/>
                <a:gd name="T15" fmla="*/ 0 60000 65536"/>
                <a:gd name="T16" fmla="*/ 0 60000 65536"/>
                <a:gd name="T17" fmla="*/ 0 60000 65536"/>
                <a:gd name="T18" fmla="*/ 0 w 138"/>
                <a:gd name="T19" fmla="*/ 0 h 156"/>
                <a:gd name="T20" fmla="*/ 138 w 1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38" h="156">
                  <a:moveTo>
                    <a:pt x="0" y="152"/>
                  </a:moveTo>
                  <a:lnTo>
                    <a:pt x="5" y="156"/>
                  </a:lnTo>
                  <a:lnTo>
                    <a:pt x="138" y="5"/>
                  </a:lnTo>
                  <a:lnTo>
                    <a:pt x="134" y="0"/>
                  </a:lnTo>
                  <a:lnTo>
                    <a:pt x="1" y="151"/>
                  </a:lnTo>
                  <a:lnTo>
                    <a:pt x="0" y="152"/>
                  </a:lnTo>
                  <a:close/>
                </a:path>
              </a:pathLst>
            </a:custGeom>
            <a:solidFill>
              <a:srgbClr val="1F1A17"/>
            </a:solidFill>
            <a:ln w="9525">
              <a:noFill/>
              <a:round/>
              <a:headEnd/>
              <a:tailEnd/>
            </a:ln>
          </p:spPr>
          <p:txBody>
            <a:bodyPr/>
            <a:lstStyle/>
            <a:p>
              <a:endParaRPr lang="fr-FR"/>
            </a:p>
          </p:txBody>
        </p:sp>
      </p:grpSp>
      <p:cxnSp>
        <p:nvCxnSpPr>
          <p:cNvPr id="65" name="Connecteur droit avec flèche 64"/>
          <p:cNvCxnSpPr>
            <a:stCxn id="67624" idx="3"/>
          </p:cNvCxnSpPr>
          <p:nvPr/>
        </p:nvCxnSpPr>
        <p:spPr>
          <a:xfrm flipV="1">
            <a:off x="2982913" y="3751263"/>
            <a:ext cx="833437" cy="317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7594" name="Groupe 63"/>
          <p:cNvGrpSpPr>
            <a:grpSpLocks/>
          </p:cNvGrpSpPr>
          <p:nvPr/>
        </p:nvGrpSpPr>
        <p:grpSpPr bwMode="auto">
          <a:xfrm>
            <a:off x="3625850" y="3059113"/>
            <a:ext cx="1441450" cy="1379537"/>
            <a:chOff x="3319463" y="3294063"/>
            <a:chExt cx="1096962" cy="1138237"/>
          </a:xfrm>
        </p:grpSpPr>
        <p:pic>
          <p:nvPicPr>
            <p:cNvPr id="67596" name="Picture 86" descr="computer"/>
            <p:cNvPicPr>
              <a:picLocks noChangeAspect="1" noChangeArrowheads="1"/>
            </p:cNvPicPr>
            <p:nvPr/>
          </p:nvPicPr>
          <p:blipFill>
            <a:blip r:embed="rId4"/>
            <a:srcRect/>
            <a:stretch>
              <a:fillRect/>
            </a:stretch>
          </p:blipFill>
          <p:spPr bwMode="auto">
            <a:xfrm>
              <a:off x="3319463" y="3294063"/>
              <a:ext cx="1096962" cy="1138237"/>
            </a:xfrm>
            <a:prstGeom prst="rect">
              <a:avLst/>
            </a:prstGeom>
            <a:noFill/>
            <a:ln w="9525">
              <a:noFill/>
              <a:miter lim="800000"/>
              <a:headEnd/>
              <a:tailEnd/>
            </a:ln>
          </p:spPr>
        </p:pic>
        <p:sp>
          <p:nvSpPr>
            <p:cNvPr id="67597" name="Text Box 7"/>
            <p:cNvSpPr txBox="1">
              <a:spLocks noChangeArrowheads="1"/>
            </p:cNvSpPr>
            <p:nvPr/>
          </p:nvSpPr>
          <p:spPr bwMode="auto">
            <a:xfrm>
              <a:off x="3456683" y="3617519"/>
              <a:ext cx="660598" cy="390525"/>
            </a:xfrm>
            <a:prstGeom prst="rect">
              <a:avLst/>
            </a:prstGeom>
            <a:noFill/>
            <a:ln w="9525">
              <a:noFill/>
              <a:miter lim="800000"/>
              <a:headEnd/>
              <a:tailEnd/>
            </a:ln>
          </p:spPr>
          <p:txBody>
            <a:bodyPr lIns="98688" tIns="98688" rIns="98734" bIns="98688">
              <a:spAutoFit/>
            </a:bodyPr>
            <a:lstStyle/>
            <a:p>
              <a:pPr defTabSz="969963">
                <a:lnSpc>
                  <a:spcPct val="110000"/>
                </a:lnSpc>
                <a:spcBef>
                  <a:spcPct val="90000"/>
                </a:spcBef>
              </a:pPr>
              <a:r>
                <a:rPr lang="fr-CH" sz="1100" b="1">
                  <a:latin typeface="Verdana" pitchFamily="34" charset="0"/>
                </a:rPr>
                <a:t>MSW</a:t>
              </a:r>
            </a:p>
          </p:txBody>
        </p:sp>
      </p:grpSp>
      <p:cxnSp>
        <p:nvCxnSpPr>
          <p:cNvPr id="68" name="Connecteur droit avec flèche 67"/>
          <p:cNvCxnSpPr/>
          <p:nvPr/>
        </p:nvCxnSpPr>
        <p:spPr>
          <a:xfrm flipV="1">
            <a:off x="4932363" y="3741738"/>
            <a:ext cx="719137" cy="11112"/>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3" name="Group 2"/>
          <p:cNvGrpSpPr>
            <a:grpSpLocks/>
          </p:cNvGrpSpPr>
          <p:nvPr/>
        </p:nvGrpSpPr>
        <p:grpSpPr bwMode="auto">
          <a:xfrm>
            <a:off x="1403350" y="1557338"/>
            <a:ext cx="3513138" cy="4679950"/>
            <a:chOff x="1937" y="845"/>
            <a:chExt cx="2213" cy="2948"/>
          </a:xfrm>
        </p:grpSpPr>
        <p:pic>
          <p:nvPicPr>
            <p:cNvPr id="69637" name="Picture 3" descr="Display Private Verbindung TPH700"/>
            <p:cNvPicPr>
              <a:picLocks noChangeAspect="1" noChangeArrowheads="1"/>
            </p:cNvPicPr>
            <p:nvPr/>
          </p:nvPicPr>
          <p:blipFill>
            <a:blip r:embed="rId3"/>
            <a:srcRect/>
            <a:stretch>
              <a:fillRect/>
            </a:stretch>
          </p:blipFill>
          <p:spPr bwMode="auto">
            <a:xfrm>
              <a:off x="1937" y="845"/>
              <a:ext cx="2213" cy="2948"/>
            </a:xfrm>
            <a:prstGeom prst="rect">
              <a:avLst/>
            </a:prstGeom>
            <a:noFill/>
            <a:ln w="9525">
              <a:noFill/>
              <a:miter lim="800000"/>
              <a:headEnd/>
              <a:tailEnd/>
            </a:ln>
          </p:spPr>
        </p:pic>
        <p:sp>
          <p:nvSpPr>
            <p:cNvPr id="69638" name="Text Box 4"/>
            <p:cNvSpPr txBox="1">
              <a:spLocks noChangeArrowheads="1"/>
            </p:cNvSpPr>
            <p:nvPr/>
          </p:nvSpPr>
          <p:spPr bwMode="auto">
            <a:xfrm>
              <a:off x="1982" y="1162"/>
              <a:ext cx="2131" cy="1542"/>
            </a:xfrm>
            <a:prstGeom prst="rect">
              <a:avLst/>
            </a:prstGeom>
            <a:solidFill>
              <a:schemeClr val="bg1"/>
            </a:solidFill>
            <a:ln w="12700" algn="ctr">
              <a:noFill/>
              <a:miter lim="800000"/>
              <a:headEnd/>
              <a:tailEnd/>
            </a:ln>
          </p:spPr>
          <p:txBody>
            <a:bodyPr lIns="91431" tIns="45715" rIns="91431" bIns="45715"/>
            <a:lstStyle/>
            <a:p>
              <a:pPr marL="358775" indent="-358775" algn="ctr">
                <a:spcBef>
                  <a:spcPct val="50000"/>
                </a:spcBef>
                <a:tabLst>
                  <a:tab pos="358775" algn="l"/>
                </a:tabLst>
              </a:pPr>
              <a:endParaRPr lang="fr-CH" sz="2000">
                <a:latin typeface="Antique Olive"/>
              </a:endParaRPr>
            </a:p>
            <a:p>
              <a:pPr marL="358775" indent="-358775" algn="ctr">
                <a:spcBef>
                  <a:spcPct val="50000"/>
                </a:spcBef>
                <a:tabLst>
                  <a:tab pos="358775" algn="l"/>
                </a:tabLst>
              </a:pPr>
              <a:r>
                <a:rPr lang="fr-CH" sz="2000">
                  <a:latin typeface="Antique Olive"/>
                </a:rPr>
                <a:t>Appeler n*(s):</a:t>
              </a:r>
            </a:p>
            <a:p>
              <a:pPr marL="358775" indent="-358775" algn="ctr">
                <a:spcBef>
                  <a:spcPct val="50000"/>
                </a:spcBef>
                <a:tabLst>
                  <a:tab pos="358775" algn="l"/>
                </a:tabLst>
              </a:pPr>
              <a:r>
                <a:rPr lang="fr-CH" sz="2800" b="1">
                  <a:latin typeface="Antique Olive"/>
                </a:rPr>
                <a:t>3032</a:t>
              </a:r>
            </a:p>
          </p:txBody>
        </p:sp>
        <p:sp>
          <p:nvSpPr>
            <p:cNvPr id="69639" name="Text Box 5"/>
            <p:cNvSpPr txBox="1">
              <a:spLocks noChangeArrowheads="1"/>
            </p:cNvSpPr>
            <p:nvPr/>
          </p:nvSpPr>
          <p:spPr bwMode="auto">
            <a:xfrm>
              <a:off x="2098"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Retour</a:t>
              </a:r>
            </a:p>
          </p:txBody>
        </p:sp>
        <p:sp>
          <p:nvSpPr>
            <p:cNvPr id="69640" name="Text Box 6"/>
            <p:cNvSpPr txBox="1">
              <a:spLocks noChangeArrowheads="1"/>
            </p:cNvSpPr>
            <p:nvPr/>
          </p:nvSpPr>
          <p:spPr bwMode="auto">
            <a:xfrm>
              <a:off x="3407"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Opt.</a:t>
              </a:r>
            </a:p>
          </p:txBody>
        </p:sp>
      </p:grpSp>
      <p:sp>
        <p:nvSpPr>
          <p:cNvPr id="69634" name="Rectangle 8"/>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a:t>
            </a:r>
            <a:r>
              <a:rPr lang="fr-CH" sz="2000" smtClean="0"/>
              <a:t> – Communication privée</a:t>
            </a:r>
          </a:p>
        </p:txBody>
      </p:sp>
      <p:sp>
        <p:nvSpPr>
          <p:cNvPr id="69635" name="Rectangle 9"/>
          <p:cNvSpPr>
            <a:spLocks noChangeArrowheads="1"/>
          </p:cNvSpPr>
          <p:nvPr/>
        </p:nvSpPr>
        <p:spPr bwMode="auto">
          <a:xfrm>
            <a:off x="5795963" y="4076700"/>
            <a:ext cx="2376487" cy="733425"/>
          </a:xfrm>
          <a:prstGeom prst="rect">
            <a:avLst/>
          </a:prstGeom>
          <a:noFill/>
          <a:ln w="9525">
            <a:noFill/>
            <a:miter lim="800000"/>
            <a:headEnd/>
            <a:tailEnd/>
          </a:ln>
        </p:spPr>
        <p:txBody>
          <a:bodyPr lIns="0" tIns="0" rIns="0" bIns="0">
            <a:spAutoFit/>
          </a:bodyPr>
          <a:lstStyle/>
          <a:p>
            <a:r>
              <a:rPr lang="fr-CH" sz="1600">
                <a:solidFill>
                  <a:srgbClr val="000000"/>
                </a:solidFill>
                <a:latin typeface="Calibri" pitchFamily="34" charset="0"/>
              </a:rPr>
              <a:t>Effacer retour</a:t>
            </a:r>
            <a:br>
              <a:rPr lang="fr-CH" sz="1600">
                <a:solidFill>
                  <a:srgbClr val="000000"/>
                </a:solidFill>
                <a:latin typeface="Calibri" pitchFamily="34" charset="0"/>
              </a:rPr>
            </a:br>
            <a:r>
              <a:rPr lang="fr-CH" sz="1600">
                <a:solidFill>
                  <a:srgbClr val="000000"/>
                </a:solidFill>
                <a:latin typeface="Calibri" pitchFamily="34" charset="0"/>
              </a:rPr>
              <a:t>- abrégé: 1 caractère</a:t>
            </a:r>
            <a:br>
              <a:rPr lang="fr-CH" sz="1600">
                <a:solidFill>
                  <a:srgbClr val="000000"/>
                </a:solidFill>
                <a:latin typeface="Calibri" pitchFamily="34" charset="0"/>
              </a:rPr>
            </a:br>
            <a:r>
              <a:rPr lang="fr-CH" sz="1600">
                <a:solidFill>
                  <a:srgbClr val="000000"/>
                </a:solidFill>
                <a:latin typeface="Calibri" pitchFamily="34" charset="0"/>
              </a:rPr>
              <a:t>- long: tous les caractères</a:t>
            </a:r>
          </a:p>
        </p:txBody>
      </p:sp>
      <p:sp>
        <p:nvSpPr>
          <p:cNvPr id="69636" name="Line 10"/>
          <p:cNvSpPr>
            <a:spLocks noChangeShapeType="1"/>
          </p:cNvSpPr>
          <p:nvPr/>
        </p:nvSpPr>
        <p:spPr bwMode="auto">
          <a:xfrm flipH="1">
            <a:off x="3348038" y="4437063"/>
            <a:ext cx="2305050" cy="936625"/>
          </a:xfrm>
          <a:prstGeom prst="line">
            <a:avLst/>
          </a:prstGeom>
          <a:noFill/>
          <a:ln w="50800">
            <a:solidFill>
              <a:srgbClr val="FF0000"/>
            </a:solidFill>
            <a:round/>
            <a:headEnd/>
            <a:tailEnd type="triangle" w="med" len="med"/>
          </a:ln>
        </p:spPr>
        <p:txBody>
          <a:bodyPr lIns="91431" tIns="45715" rIns="91431" bIns="45715" anchor="ctr"/>
          <a:lstStyle/>
          <a:p>
            <a:endParaRPr lang="fr-F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8"/>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a:t>
            </a:r>
            <a:r>
              <a:rPr lang="fr-CH" sz="2000" smtClean="0"/>
              <a:t> – Communication privée – Appel en absence</a:t>
            </a:r>
          </a:p>
        </p:txBody>
      </p:sp>
      <p:sp>
        <p:nvSpPr>
          <p:cNvPr id="71682" name="Rectangle 9"/>
          <p:cNvSpPr>
            <a:spLocks noChangeArrowheads="1"/>
          </p:cNvSpPr>
          <p:nvPr/>
        </p:nvSpPr>
        <p:spPr bwMode="auto">
          <a:xfrm>
            <a:off x="2051050" y="2994025"/>
            <a:ext cx="1584325" cy="246063"/>
          </a:xfrm>
          <a:prstGeom prst="rect">
            <a:avLst/>
          </a:prstGeom>
          <a:noFill/>
          <a:ln w="9525">
            <a:noFill/>
            <a:miter lim="800000"/>
            <a:headEnd/>
            <a:tailEnd/>
          </a:ln>
        </p:spPr>
        <p:txBody>
          <a:bodyPr lIns="0" tIns="0" rIns="0" bIns="0">
            <a:spAutoFit/>
          </a:bodyPr>
          <a:lstStyle/>
          <a:p>
            <a:r>
              <a:rPr lang="fr-CH" sz="1600">
                <a:solidFill>
                  <a:srgbClr val="000000"/>
                </a:solidFill>
                <a:latin typeface="Calibri" pitchFamily="34" charset="0"/>
              </a:rPr>
              <a:t>Appel en absence</a:t>
            </a:r>
          </a:p>
        </p:txBody>
      </p:sp>
      <p:grpSp>
        <p:nvGrpSpPr>
          <p:cNvPr id="71683" name="Group 9"/>
          <p:cNvGrpSpPr>
            <a:grpSpLocks/>
          </p:cNvGrpSpPr>
          <p:nvPr/>
        </p:nvGrpSpPr>
        <p:grpSpPr bwMode="auto">
          <a:xfrm>
            <a:off x="4356100" y="1484313"/>
            <a:ext cx="3513138" cy="4679950"/>
            <a:chOff x="3207" y="845"/>
            <a:chExt cx="2213" cy="2948"/>
          </a:xfrm>
        </p:grpSpPr>
        <p:pic>
          <p:nvPicPr>
            <p:cNvPr id="71688" name="Picture 10" descr="Display Systembetrieb TPH700"/>
            <p:cNvPicPr>
              <a:picLocks noChangeAspect="1" noChangeArrowheads="1"/>
            </p:cNvPicPr>
            <p:nvPr/>
          </p:nvPicPr>
          <p:blipFill>
            <a:blip r:embed="rId3"/>
            <a:srcRect/>
            <a:stretch>
              <a:fillRect/>
            </a:stretch>
          </p:blipFill>
          <p:spPr bwMode="auto">
            <a:xfrm>
              <a:off x="3207" y="845"/>
              <a:ext cx="2213" cy="2948"/>
            </a:xfrm>
            <a:prstGeom prst="rect">
              <a:avLst/>
            </a:prstGeom>
            <a:noFill/>
            <a:ln w="9525">
              <a:noFill/>
              <a:miter lim="800000"/>
              <a:headEnd/>
              <a:tailEnd/>
            </a:ln>
          </p:spPr>
        </p:pic>
        <p:sp>
          <p:nvSpPr>
            <p:cNvPr id="71689" name="Text Box 11"/>
            <p:cNvSpPr txBox="1">
              <a:spLocks noChangeArrowheads="1"/>
            </p:cNvSpPr>
            <p:nvPr/>
          </p:nvSpPr>
          <p:spPr bwMode="auto">
            <a:xfrm>
              <a:off x="3252" y="1162"/>
              <a:ext cx="2131" cy="1542"/>
            </a:xfrm>
            <a:prstGeom prst="rect">
              <a:avLst/>
            </a:prstGeom>
            <a:solidFill>
              <a:schemeClr val="bg1"/>
            </a:solidFill>
            <a:ln w="12700" algn="ctr">
              <a:noFill/>
              <a:miter lim="800000"/>
              <a:headEnd/>
              <a:tailEnd/>
            </a:ln>
          </p:spPr>
          <p:txBody>
            <a:bodyPr lIns="91431" tIns="45715" rIns="91431" bIns="45715"/>
            <a:lstStyle/>
            <a:p>
              <a:pPr marL="358775" indent="-358775">
                <a:spcBef>
                  <a:spcPct val="50000"/>
                </a:spcBef>
                <a:tabLst>
                  <a:tab pos="358775" algn="l"/>
                </a:tabLst>
              </a:pPr>
              <a:endParaRPr lang="fr-CH" sz="2000">
                <a:latin typeface="Antique Olive"/>
              </a:endParaRPr>
            </a:p>
            <a:p>
              <a:pPr marL="358775" indent="-358775" algn="ctr">
                <a:spcBef>
                  <a:spcPct val="50000"/>
                </a:spcBef>
                <a:tabLst>
                  <a:tab pos="358775" algn="l"/>
                </a:tabLst>
              </a:pPr>
              <a:r>
                <a:rPr lang="fr-CH"/>
                <a:t>G550 SP FW K</a:t>
              </a:r>
            </a:p>
          </p:txBody>
        </p:sp>
        <p:sp>
          <p:nvSpPr>
            <p:cNvPr id="71690" name="Text Box 12"/>
            <p:cNvSpPr txBox="1">
              <a:spLocks noChangeArrowheads="1"/>
            </p:cNvSpPr>
            <p:nvPr/>
          </p:nvSpPr>
          <p:spPr bwMode="auto">
            <a:xfrm>
              <a:off x="3368"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Menu</a:t>
              </a:r>
            </a:p>
          </p:txBody>
        </p:sp>
        <p:sp>
          <p:nvSpPr>
            <p:cNvPr id="71691" name="Text Box 13"/>
            <p:cNvSpPr txBox="1">
              <a:spLocks noChangeArrowheads="1"/>
            </p:cNvSpPr>
            <p:nvPr/>
          </p:nvSpPr>
          <p:spPr bwMode="auto">
            <a:xfrm>
              <a:off x="4677" y="3227"/>
              <a:ext cx="567" cy="141"/>
            </a:xfrm>
            <a:prstGeom prst="rect">
              <a:avLst/>
            </a:prstGeom>
            <a:solidFill>
              <a:schemeClr val="bg1"/>
            </a:solidFill>
            <a:ln w="12700" algn="ctr">
              <a:noFill/>
              <a:miter lim="800000"/>
              <a:headEnd/>
              <a:tailEnd/>
            </a:ln>
          </p:spPr>
          <p:txBody>
            <a:bodyPr lIns="0" tIns="0" rIns="0" bIns="0"/>
            <a:lstStyle/>
            <a:p>
              <a:r>
                <a:rPr lang="fr-CH">
                  <a:latin typeface="Calibri" pitchFamily="34" charset="0"/>
                </a:rPr>
                <a:t>Abc</a:t>
              </a:r>
            </a:p>
          </p:txBody>
        </p:sp>
      </p:grpSp>
      <p:sp>
        <p:nvSpPr>
          <p:cNvPr id="18" name="Rectangle 17"/>
          <p:cNvSpPr/>
          <p:nvPr/>
        </p:nvSpPr>
        <p:spPr>
          <a:xfrm>
            <a:off x="4791075" y="4411663"/>
            <a:ext cx="606425" cy="674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pic>
        <p:nvPicPr>
          <p:cNvPr id="71685" name="Grafik 9" descr="Symbol Anruf verpasst.PNG"/>
          <p:cNvPicPr>
            <a:picLocks noChangeAspect="1"/>
          </p:cNvPicPr>
          <p:nvPr/>
        </p:nvPicPr>
        <p:blipFill>
          <a:blip r:embed="rId4"/>
          <a:srcRect/>
          <a:stretch>
            <a:fillRect/>
          </a:stretch>
        </p:blipFill>
        <p:spPr bwMode="auto">
          <a:xfrm>
            <a:off x="4438650" y="2060575"/>
            <a:ext cx="352425" cy="285750"/>
          </a:xfrm>
          <a:prstGeom prst="rect">
            <a:avLst/>
          </a:prstGeom>
          <a:noFill/>
          <a:ln w="9525">
            <a:noFill/>
            <a:miter lim="800000"/>
            <a:headEnd/>
            <a:tailEnd/>
          </a:ln>
        </p:spPr>
      </p:pic>
      <p:sp>
        <p:nvSpPr>
          <p:cNvPr id="71686" name="Line 10"/>
          <p:cNvSpPr>
            <a:spLocks noChangeShapeType="1"/>
          </p:cNvSpPr>
          <p:nvPr/>
        </p:nvSpPr>
        <p:spPr bwMode="auto">
          <a:xfrm flipV="1">
            <a:off x="3635375" y="2346325"/>
            <a:ext cx="865188" cy="771525"/>
          </a:xfrm>
          <a:prstGeom prst="line">
            <a:avLst/>
          </a:prstGeom>
          <a:noFill/>
          <a:ln w="50800">
            <a:solidFill>
              <a:srgbClr val="FF0000"/>
            </a:solidFill>
            <a:round/>
            <a:headEnd/>
            <a:tailEnd type="triangle" w="med" len="med"/>
          </a:ln>
        </p:spPr>
        <p:txBody>
          <a:bodyPr lIns="91431" tIns="45715" rIns="91431" bIns="45715" anchor="ctr"/>
          <a:lstStyle/>
          <a:p>
            <a:endParaRPr lang="fr-FR"/>
          </a:p>
        </p:txBody>
      </p:sp>
      <p:sp>
        <p:nvSpPr>
          <p:cNvPr id="71687" name="Rectangle 9"/>
          <p:cNvSpPr>
            <a:spLocks noChangeArrowheads="1"/>
          </p:cNvSpPr>
          <p:nvPr/>
        </p:nvSpPr>
        <p:spPr bwMode="auto">
          <a:xfrm>
            <a:off x="395288" y="3835400"/>
            <a:ext cx="2016125" cy="984250"/>
          </a:xfrm>
          <a:prstGeom prst="rect">
            <a:avLst/>
          </a:prstGeom>
          <a:noFill/>
          <a:ln w="9525">
            <a:noFill/>
            <a:miter lim="800000"/>
            <a:headEnd/>
            <a:tailEnd/>
          </a:ln>
        </p:spPr>
        <p:txBody>
          <a:bodyPr lIns="0" tIns="0" rIns="0" bIns="0">
            <a:spAutoFit/>
          </a:bodyPr>
          <a:lstStyle/>
          <a:p>
            <a:r>
              <a:rPr lang="fr-CH" sz="1600">
                <a:solidFill>
                  <a:srgbClr val="000000"/>
                </a:solidFill>
                <a:latin typeface="Calibri" pitchFamily="34" charset="0"/>
              </a:rPr>
              <a:t>Pour voir l’appelant</a:t>
            </a:r>
          </a:p>
          <a:p>
            <a:r>
              <a:rPr lang="fr-CH" sz="1600">
                <a:solidFill>
                  <a:srgbClr val="000000"/>
                </a:solidFill>
                <a:latin typeface="Calibri" pitchFamily="34" charset="0"/>
              </a:rPr>
              <a:t>(en absence) :</a:t>
            </a:r>
          </a:p>
          <a:p>
            <a:endParaRPr lang="fr-CH" sz="1600">
              <a:solidFill>
                <a:srgbClr val="000000"/>
              </a:solidFill>
              <a:latin typeface="Calibri" pitchFamily="34" charset="0"/>
            </a:endParaRPr>
          </a:p>
          <a:p>
            <a:r>
              <a:rPr lang="fr-CH" sz="1600">
                <a:solidFill>
                  <a:srgbClr val="000000"/>
                </a:solidFill>
                <a:latin typeface="Calibri" pitchFamily="34" charset="0"/>
              </a:rPr>
              <a:t>Menu - 3 - 2</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Mise en pratique</a:t>
            </a:r>
            <a:endParaRPr lang="de-CH" smtClean="0"/>
          </a:p>
        </p:txBody>
      </p:sp>
      <p:pic>
        <p:nvPicPr>
          <p:cNvPr id="73730" name="Picture 2" descr="E:\SamsungSoftware\Philippe\Formateur d'adultes\CB 04-05\Module 4\figurines 3D\4873773873_741cd7808b_o.jpg"/>
          <p:cNvPicPr>
            <a:picLocks noChangeAspect="1" noChangeArrowheads="1"/>
          </p:cNvPicPr>
          <p:nvPr/>
        </p:nvPicPr>
        <p:blipFill>
          <a:blip r:embed="rId3"/>
          <a:srcRect/>
          <a:stretch>
            <a:fillRect/>
          </a:stretch>
        </p:blipFill>
        <p:spPr bwMode="auto">
          <a:xfrm>
            <a:off x="1187450" y="1484313"/>
            <a:ext cx="6727825" cy="42052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1" name="Graphique 3"/>
          <p:cNvGraphicFramePr>
            <a:graphicFrameLocks/>
          </p:cNvGraphicFramePr>
          <p:nvPr/>
        </p:nvGraphicFramePr>
        <p:xfrm>
          <a:off x="2193925" y="2589213"/>
          <a:ext cx="6197600" cy="4165600"/>
        </p:xfrm>
        <a:graphic>
          <a:graphicData uri="http://schemas.openxmlformats.org/presentationml/2006/ole">
            <mc:AlternateContent xmlns:mc="http://schemas.openxmlformats.org/markup-compatibility/2006">
              <mc:Choice xmlns:v="urn:schemas-microsoft-com:vml" Requires="v">
                <p:oleObj spid="_x0000_s20482" r:id="rId3" imgW="6194073" imgH="4163929" progId="Excel.Chart.8">
                  <p:embed/>
                </p:oleObj>
              </mc:Choice>
              <mc:Fallback>
                <p:oleObj r:id="rId3" imgW="6194073" imgH="4163929" progId="Excel.Chart.8">
                  <p:embed/>
                  <p:pic>
                    <p:nvPicPr>
                      <p:cNvPr id="0" name="Graphiqu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2589213"/>
                        <a:ext cx="6197600" cy="416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ZoneTexte 20"/>
          <p:cNvSpPr txBox="1">
            <a:spLocks noChangeArrowheads="1"/>
          </p:cNvSpPr>
          <p:nvPr/>
        </p:nvSpPr>
        <p:spPr bwMode="auto">
          <a:xfrm>
            <a:off x="2700338" y="4079875"/>
            <a:ext cx="2159000" cy="338138"/>
          </a:xfrm>
          <a:prstGeom prst="rect">
            <a:avLst/>
          </a:prstGeom>
          <a:solidFill>
            <a:schemeClr val="accent1">
              <a:lumMod val="60000"/>
              <a:lumOff val="40000"/>
            </a:schemeClr>
          </a:solidFill>
          <a:ln w="28575">
            <a:solidFill>
              <a:schemeClr val="bg1"/>
            </a:solidFill>
            <a:miter lim="800000"/>
            <a:headEnd/>
            <a:tailEnd/>
          </a:ln>
        </p:spPr>
        <p:txBody>
          <a:bodyPr>
            <a:spAutoFit/>
          </a:bodyPr>
          <a:lstStyle/>
          <a:p>
            <a:pPr algn="ctr" fontAlgn="auto">
              <a:spcBef>
                <a:spcPts val="0"/>
              </a:spcBef>
              <a:spcAft>
                <a:spcPts val="0"/>
              </a:spcAft>
              <a:buFont typeface="Wingdings" pitchFamily="2" charset="2"/>
              <a:buNone/>
              <a:defRPr/>
            </a:pPr>
            <a:r>
              <a:rPr lang="fr-CH" sz="1600" b="1" dirty="0" err="1">
                <a:latin typeface="Arial" pitchFamily="34" charset="0"/>
                <a:cs typeface="Arial" pitchFamily="34" charset="0"/>
              </a:rPr>
              <a:t>Coms</a:t>
            </a:r>
            <a:r>
              <a:rPr lang="fr-CH" sz="1600" b="1" dirty="0">
                <a:latin typeface="Arial" pitchFamily="34" charset="0"/>
                <a:cs typeface="Arial" pitchFamily="34" charset="0"/>
              </a:rPr>
              <a:t> groupe «G »</a:t>
            </a:r>
          </a:p>
        </p:txBody>
      </p:sp>
      <p:sp>
        <p:nvSpPr>
          <p:cNvPr id="10" name="ZoneTexte 20"/>
          <p:cNvSpPr txBox="1">
            <a:spLocks noChangeArrowheads="1"/>
          </p:cNvSpPr>
          <p:nvPr/>
        </p:nvSpPr>
        <p:spPr bwMode="auto">
          <a:xfrm>
            <a:off x="5741988" y="3357563"/>
            <a:ext cx="2160587" cy="338137"/>
          </a:xfrm>
          <a:prstGeom prst="rect">
            <a:avLst/>
          </a:prstGeom>
          <a:solidFill>
            <a:schemeClr val="accent2">
              <a:lumMod val="60000"/>
              <a:lumOff val="40000"/>
            </a:schemeClr>
          </a:solidFill>
          <a:ln w="28575">
            <a:solidFill>
              <a:schemeClr val="bg1"/>
            </a:solidFill>
            <a:miter lim="800000"/>
            <a:headEnd/>
            <a:tailEnd/>
          </a:ln>
        </p:spPr>
        <p:txBody>
          <a:bodyPr>
            <a:spAutoFit/>
          </a:bodyPr>
          <a:lstStyle/>
          <a:p>
            <a:pPr algn="ctr" fontAlgn="auto">
              <a:spcBef>
                <a:spcPts val="0"/>
              </a:spcBef>
              <a:spcAft>
                <a:spcPts val="0"/>
              </a:spcAft>
              <a:buFont typeface="Wingdings" pitchFamily="2" charset="2"/>
              <a:buNone/>
              <a:defRPr/>
            </a:pPr>
            <a:r>
              <a:rPr lang="fr-CH" sz="1600" b="1" dirty="0" err="1">
                <a:latin typeface="Arial" pitchFamily="34" charset="0"/>
                <a:cs typeface="Arial" pitchFamily="34" charset="0"/>
              </a:rPr>
              <a:t>Coms</a:t>
            </a:r>
            <a:r>
              <a:rPr lang="fr-CH" sz="1600" b="1" dirty="0">
                <a:latin typeface="Arial" pitchFamily="34" charset="0"/>
                <a:cs typeface="Arial" pitchFamily="34" charset="0"/>
              </a:rPr>
              <a:t> individuelles</a:t>
            </a:r>
          </a:p>
        </p:txBody>
      </p:sp>
      <p:sp>
        <p:nvSpPr>
          <p:cNvPr id="11" name="Rectangle 6"/>
          <p:cNvSpPr txBox="1">
            <a:spLocks noChangeArrowheads="1"/>
          </p:cNvSpPr>
          <p:nvPr/>
        </p:nvSpPr>
        <p:spPr>
          <a:xfrm>
            <a:off x="331788" y="476250"/>
            <a:ext cx="8229600" cy="720725"/>
          </a:xfrm>
          <a:prstGeom prst="rect">
            <a:avLst/>
          </a:prstGeom>
        </p:spPr>
        <p:txBody>
          <a:bodyPr/>
          <a:lstStyle/>
          <a:p>
            <a:pPr algn="ctr" fontAlgn="auto">
              <a:spcAft>
                <a:spcPts val="0"/>
              </a:spcAft>
              <a:defRPr/>
            </a:pPr>
            <a:r>
              <a:rPr lang="fr-CH" sz="3200" b="1" dirty="0">
                <a:latin typeface="+mj-lt"/>
                <a:ea typeface="+mj-ea"/>
                <a:cs typeface="+mj-cs"/>
              </a:rPr>
              <a:t>3 modes d'exploitation</a:t>
            </a:r>
            <a:endParaRPr lang="fr-CH" sz="1600" b="1" dirty="0">
              <a:latin typeface="+mj-lt"/>
              <a:ea typeface="+mj-ea"/>
              <a:cs typeface="+mj-cs"/>
            </a:endParaRPr>
          </a:p>
        </p:txBody>
      </p:sp>
      <p:sp>
        <p:nvSpPr>
          <p:cNvPr id="12" name="Ellipse 11"/>
          <p:cNvSpPr/>
          <p:nvPr/>
        </p:nvSpPr>
        <p:spPr>
          <a:xfrm>
            <a:off x="4932363" y="3481388"/>
            <a:ext cx="360362" cy="3603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400" b="1" dirty="0">
                <a:solidFill>
                  <a:schemeClr val="tx1"/>
                </a:solidFill>
              </a:rPr>
              <a:t>1</a:t>
            </a:r>
          </a:p>
        </p:txBody>
      </p:sp>
      <p:sp>
        <p:nvSpPr>
          <p:cNvPr id="13" name="Ellipse 12"/>
          <p:cNvSpPr/>
          <p:nvPr/>
        </p:nvSpPr>
        <p:spPr>
          <a:xfrm>
            <a:off x="7019925" y="4311650"/>
            <a:ext cx="360363" cy="3603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400" b="1" dirty="0">
                <a:solidFill>
                  <a:schemeClr val="tx1"/>
                </a:solidFill>
              </a:rPr>
              <a:t>2</a:t>
            </a:r>
          </a:p>
        </p:txBody>
      </p:sp>
      <p:sp>
        <p:nvSpPr>
          <p:cNvPr id="14" name="Ellipse 13"/>
          <p:cNvSpPr/>
          <p:nvPr/>
        </p:nvSpPr>
        <p:spPr>
          <a:xfrm>
            <a:off x="5842000" y="4778375"/>
            <a:ext cx="360363" cy="3603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400" b="1" dirty="0">
                <a:solidFill>
                  <a:schemeClr val="tx1"/>
                </a:solidFill>
              </a:rPr>
              <a:t>3</a:t>
            </a:r>
          </a:p>
        </p:txBody>
      </p:sp>
      <p:sp>
        <p:nvSpPr>
          <p:cNvPr id="20488" name="ZoneTexte 14"/>
          <p:cNvSpPr txBox="1">
            <a:spLocks noChangeArrowheads="1"/>
          </p:cNvSpPr>
          <p:nvPr/>
        </p:nvSpPr>
        <p:spPr bwMode="auto">
          <a:xfrm>
            <a:off x="985838" y="1479550"/>
            <a:ext cx="5399087" cy="1938338"/>
          </a:xfrm>
          <a:prstGeom prst="rect">
            <a:avLst/>
          </a:prstGeom>
          <a:noFill/>
          <a:ln w="9525">
            <a:noFill/>
            <a:miter lim="800000"/>
            <a:headEnd/>
            <a:tailEnd/>
          </a:ln>
        </p:spPr>
        <p:txBody>
          <a:bodyPr wrap="none">
            <a:spAutoFit/>
          </a:bodyPr>
          <a:lstStyle/>
          <a:p>
            <a:r>
              <a:rPr lang="fr-CH" sz="2000">
                <a:latin typeface="Calibri" pitchFamily="34" charset="0"/>
              </a:rPr>
              <a:t>Mode système :	- communications de groupe OG</a:t>
            </a:r>
          </a:p>
          <a:p>
            <a:r>
              <a:rPr lang="fr-CH" sz="2000">
                <a:latin typeface="Calibri" pitchFamily="34" charset="0"/>
              </a:rPr>
              <a:t>		- communications individuelles</a:t>
            </a:r>
          </a:p>
          <a:p>
            <a:endParaRPr lang="fr-CH" sz="2000">
              <a:latin typeface="Calibri" pitchFamily="34" charset="0"/>
            </a:endParaRPr>
          </a:p>
          <a:p>
            <a:r>
              <a:rPr lang="fr-CH" sz="2000">
                <a:latin typeface="Calibri" pitchFamily="34" charset="0"/>
              </a:rPr>
              <a:t>Mode direct DIR</a:t>
            </a:r>
          </a:p>
          <a:p>
            <a:endParaRPr lang="fr-CH" sz="2000">
              <a:latin typeface="Calibri" pitchFamily="34" charset="0"/>
            </a:endParaRPr>
          </a:p>
          <a:p>
            <a:r>
              <a:rPr lang="fr-CH" sz="2000">
                <a:latin typeface="Calibri" pitchFamily="34" charset="0"/>
              </a:rPr>
              <a:t>Mode relais IDR (RIP)</a:t>
            </a:r>
          </a:p>
        </p:txBody>
      </p:sp>
      <p:sp>
        <p:nvSpPr>
          <p:cNvPr id="17" name="Ellipse 16"/>
          <p:cNvSpPr/>
          <p:nvPr/>
        </p:nvSpPr>
        <p:spPr>
          <a:xfrm>
            <a:off x="611188" y="1479550"/>
            <a:ext cx="360362" cy="3587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400" b="1" dirty="0">
                <a:solidFill>
                  <a:schemeClr val="tx1"/>
                </a:solidFill>
              </a:rPr>
              <a:t>1</a:t>
            </a:r>
          </a:p>
        </p:txBody>
      </p:sp>
      <p:sp>
        <p:nvSpPr>
          <p:cNvPr id="18" name="Ellipse 17"/>
          <p:cNvSpPr/>
          <p:nvPr/>
        </p:nvSpPr>
        <p:spPr>
          <a:xfrm>
            <a:off x="611188" y="2401888"/>
            <a:ext cx="360362" cy="3603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400" b="1" dirty="0">
                <a:solidFill>
                  <a:schemeClr val="tx1"/>
                </a:solidFill>
              </a:rPr>
              <a:t>2</a:t>
            </a:r>
          </a:p>
        </p:txBody>
      </p:sp>
      <p:sp>
        <p:nvSpPr>
          <p:cNvPr id="19" name="Ellipse 18"/>
          <p:cNvSpPr/>
          <p:nvPr/>
        </p:nvSpPr>
        <p:spPr>
          <a:xfrm>
            <a:off x="611188" y="2997200"/>
            <a:ext cx="360362" cy="3603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2400" b="1" dirty="0">
                <a:solidFill>
                  <a:schemeClr val="tx1"/>
                </a:solidFill>
              </a:rPr>
              <a:t>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2"/>
          <p:cNvGrpSpPr>
            <a:grpSpLocks/>
          </p:cNvGrpSpPr>
          <p:nvPr/>
        </p:nvGrpSpPr>
        <p:grpSpPr bwMode="auto">
          <a:xfrm>
            <a:off x="4500563" y="1773238"/>
            <a:ext cx="3513137" cy="4679950"/>
            <a:chOff x="1937" y="845"/>
            <a:chExt cx="2213" cy="2948"/>
          </a:xfrm>
        </p:grpSpPr>
        <p:pic>
          <p:nvPicPr>
            <p:cNvPr id="75786" name="Picture 3" descr="Display Systembetrieb verpasste Nachricht TPH700"/>
            <p:cNvPicPr>
              <a:picLocks noChangeAspect="1" noChangeArrowheads="1"/>
            </p:cNvPicPr>
            <p:nvPr/>
          </p:nvPicPr>
          <p:blipFill>
            <a:blip r:embed="rId2"/>
            <a:srcRect/>
            <a:stretch>
              <a:fillRect/>
            </a:stretch>
          </p:blipFill>
          <p:spPr bwMode="auto">
            <a:xfrm>
              <a:off x="1937" y="845"/>
              <a:ext cx="2213" cy="2948"/>
            </a:xfrm>
            <a:prstGeom prst="rect">
              <a:avLst/>
            </a:prstGeom>
            <a:noFill/>
            <a:ln w="9525">
              <a:noFill/>
              <a:miter lim="800000"/>
              <a:headEnd/>
              <a:tailEnd/>
            </a:ln>
          </p:spPr>
        </p:pic>
        <p:sp>
          <p:nvSpPr>
            <p:cNvPr id="75787" name="Text Box 4"/>
            <p:cNvSpPr txBox="1">
              <a:spLocks noChangeArrowheads="1"/>
            </p:cNvSpPr>
            <p:nvPr/>
          </p:nvSpPr>
          <p:spPr bwMode="auto">
            <a:xfrm>
              <a:off x="1982" y="1448"/>
              <a:ext cx="2131" cy="1256"/>
            </a:xfrm>
            <a:prstGeom prst="rect">
              <a:avLst/>
            </a:prstGeom>
            <a:solidFill>
              <a:schemeClr val="bg1"/>
            </a:solidFill>
            <a:ln w="9525">
              <a:noFill/>
              <a:miter lim="800000"/>
              <a:headEnd/>
              <a:tailEnd/>
            </a:ln>
          </p:spPr>
          <p:txBody>
            <a:bodyPr lIns="91431" tIns="45715" rIns="91431" bIns="45715"/>
            <a:lstStyle/>
            <a:p>
              <a:pPr marL="358775" indent="-358775" algn="ctr">
                <a:spcBef>
                  <a:spcPct val="50000"/>
                </a:spcBef>
                <a:tabLst>
                  <a:tab pos="358775" algn="l"/>
                </a:tabLst>
              </a:pPr>
              <a:r>
                <a:rPr lang="fr-CH"/>
                <a:t>G550 SP FW K</a:t>
              </a:r>
            </a:p>
          </p:txBody>
        </p:sp>
        <p:sp>
          <p:nvSpPr>
            <p:cNvPr id="75788" name="Text Box 5"/>
            <p:cNvSpPr txBox="1">
              <a:spLocks noChangeArrowheads="1"/>
            </p:cNvSpPr>
            <p:nvPr/>
          </p:nvSpPr>
          <p:spPr bwMode="auto">
            <a:xfrm>
              <a:off x="2098" y="3227"/>
              <a:ext cx="567" cy="141"/>
            </a:xfrm>
            <a:prstGeom prst="rect">
              <a:avLst/>
            </a:prstGeom>
            <a:solidFill>
              <a:schemeClr val="bg1"/>
            </a:solidFill>
            <a:ln w="9525">
              <a:noFill/>
              <a:miter lim="800000"/>
              <a:headEnd/>
              <a:tailEnd/>
            </a:ln>
          </p:spPr>
          <p:txBody>
            <a:bodyPr lIns="0" tIns="0" rIns="0" bIns="0"/>
            <a:lstStyle/>
            <a:p>
              <a:pPr algn="ctr"/>
              <a:r>
                <a:rPr lang="fr-CH"/>
                <a:t>Menu</a:t>
              </a:r>
            </a:p>
          </p:txBody>
        </p:sp>
        <p:sp>
          <p:nvSpPr>
            <p:cNvPr id="75789" name="Text Box 6"/>
            <p:cNvSpPr txBox="1">
              <a:spLocks noChangeArrowheads="1"/>
            </p:cNvSpPr>
            <p:nvPr/>
          </p:nvSpPr>
          <p:spPr bwMode="auto">
            <a:xfrm>
              <a:off x="3407" y="3227"/>
              <a:ext cx="567" cy="141"/>
            </a:xfrm>
            <a:prstGeom prst="rect">
              <a:avLst/>
            </a:prstGeom>
            <a:solidFill>
              <a:schemeClr val="bg1"/>
            </a:solidFill>
            <a:ln w="9525">
              <a:noFill/>
              <a:miter lim="800000"/>
              <a:headEnd/>
              <a:tailEnd/>
            </a:ln>
          </p:spPr>
          <p:txBody>
            <a:bodyPr lIns="0" tIns="0" rIns="0" bIns="0"/>
            <a:lstStyle/>
            <a:p>
              <a:pPr algn="ctr"/>
              <a:r>
                <a:rPr lang="fr-CH"/>
                <a:t>Abc</a:t>
              </a:r>
            </a:p>
          </p:txBody>
        </p:sp>
      </p:grpSp>
      <p:sp>
        <p:nvSpPr>
          <p:cNvPr id="75778" name="Rectangle 8"/>
          <p:cNvSpPr>
            <a:spLocks noChangeArrowheads="1"/>
          </p:cNvSpPr>
          <p:nvPr/>
        </p:nvSpPr>
        <p:spPr bwMode="auto">
          <a:xfrm>
            <a:off x="1116013" y="4221163"/>
            <a:ext cx="1368425" cy="244475"/>
          </a:xfrm>
          <a:prstGeom prst="rect">
            <a:avLst/>
          </a:prstGeom>
          <a:noFill/>
          <a:ln w="9525">
            <a:noFill/>
            <a:miter lim="800000"/>
            <a:headEnd/>
            <a:tailEnd/>
          </a:ln>
        </p:spPr>
        <p:txBody>
          <a:bodyPr lIns="0" tIns="0" rIns="0" bIns="0">
            <a:spAutoFit/>
          </a:bodyPr>
          <a:lstStyle/>
          <a:p>
            <a:pPr algn="ctr"/>
            <a:r>
              <a:rPr lang="fr-CH" sz="1600">
                <a:solidFill>
                  <a:srgbClr val="000000"/>
                </a:solidFill>
                <a:latin typeface="Calibri" pitchFamily="34" charset="0"/>
              </a:rPr>
              <a:t>Menu - 1 - 1</a:t>
            </a:r>
          </a:p>
        </p:txBody>
      </p:sp>
      <p:sp>
        <p:nvSpPr>
          <p:cNvPr id="75779" name="Rectangle 9"/>
          <p:cNvSpPr>
            <a:spLocks noChangeArrowheads="1"/>
          </p:cNvSpPr>
          <p:nvPr/>
        </p:nvSpPr>
        <p:spPr bwMode="auto">
          <a:xfrm>
            <a:off x="1404938" y="5200650"/>
            <a:ext cx="792162" cy="244475"/>
          </a:xfrm>
          <a:prstGeom prst="rect">
            <a:avLst/>
          </a:prstGeom>
          <a:noFill/>
          <a:ln w="9525">
            <a:noFill/>
            <a:miter lim="800000"/>
            <a:headEnd/>
            <a:tailEnd/>
          </a:ln>
        </p:spPr>
        <p:txBody>
          <a:bodyPr lIns="0" tIns="0" rIns="0" bIns="0">
            <a:spAutoFit/>
          </a:bodyPr>
          <a:lstStyle/>
          <a:p>
            <a:pPr algn="ctr"/>
            <a:r>
              <a:rPr lang="fr-CH" sz="1600">
                <a:solidFill>
                  <a:srgbClr val="000000"/>
                </a:solidFill>
                <a:latin typeface="Calibri" pitchFamily="34" charset="0"/>
              </a:rPr>
              <a:t>Lire</a:t>
            </a:r>
          </a:p>
        </p:txBody>
      </p:sp>
      <p:sp>
        <p:nvSpPr>
          <p:cNvPr id="75780" name="Line 10"/>
          <p:cNvSpPr>
            <a:spLocks noChangeShapeType="1"/>
          </p:cNvSpPr>
          <p:nvPr/>
        </p:nvSpPr>
        <p:spPr bwMode="auto">
          <a:xfrm rot="-5400000" flipH="1" flipV="1">
            <a:off x="1585913" y="4868863"/>
            <a:ext cx="431800" cy="0"/>
          </a:xfrm>
          <a:prstGeom prst="line">
            <a:avLst/>
          </a:prstGeom>
          <a:noFill/>
          <a:ln w="50800">
            <a:solidFill>
              <a:schemeClr val="tx1"/>
            </a:solidFill>
            <a:round/>
            <a:headEnd/>
            <a:tailEnd type="triangle" w="med" len="med"/>
          </a:ln>
        </p:spPr>
        <p:txBody>
          <a:bodyPr lIns="91431" tIns="45715" rIns="91431" bIns="45715" anchor="ctr"/>
          <a:lstStyle/>
          <a:p>
            <a:endParaRPr lang="fr-FR"/>
          </a:p>
        </p:txBody>
      </p:sp>
      <p:sp>
        <p:nvSpPr>
          <p:cNvPr id="75781" name="Rectangle 11"/>
          <p:cNvSpPr>
            <a:spLocks noChangeArrowheads="1"/>
          </p:cNvSpPr>
          <p:nvPr/>
        </p:nvSpPr>
        <p:spPr bwMode="auto">
          <a:xfrm>
            <a:off x="1260475" y="2276475"/>
            <a:ext cx="1081088" cy="488950"/>
          </a:xfrm>
          <a:prstGeom prst="rect">
            <a:avLst/>
          </a:prstGeom>
          <a:noFill/>
          <a:ln w="9525">
            <a:noFill/>
            <a:miter lim="800000"/>
            <a:headEnd/>
            <a:tailEnd/>
          </a:ln>
        </p:spPr>
        <p:txBody>
          <a:bodyPr lIns="0" tIns="0" rIns="0" bIns="0">
            <a:spAutoFit/>
          </a:bodyPr>
          <a:lstStyle/>
          <a:p>
            <a:pPr algn="ctr"/>
            <a:r>
              <a:rPr lang="fr-CH" sz="1600">
                <a:solidFill>
                  <a:srgbClr val="000000"/>
                </a:solidFill>
                <a:latin typeface="Calibri" pitchFamily="34" charset="0"/>
              </a:rPr>
              <a:t>Message en absence</a:t>
            </a:r>
          </a:p>
        </p:txBody>
      </p:sp>
      <p:sp>
        <p:nvSpPr>
          <p:cNvPr id="75782" name="Line 12"/>
          <p:cNvSpPr>
            <a:spLocks noChangeShapeType="1"/>
          </p:cNvSpPr>
          <p:nvPr/>
        </p:nvSpPr>
        <p:spPr bwMode="auto">
          <a:xfrm>
            <a:off x="2522538" y="2420938"/>
            <a:ext cx="2336800" cy="0"/>
          </a:xfrm>
          <a:prstGeom prst="line">
            <a:avLst/>
          </a:prstGeom>
          <a:noFill/>
          <a:ln w="50800">
            <a:solidFill>
              <a:srgbClr val="FF0000"/>
            </a:solidFill>
            <a:round/>
            <a:headEnd/>
            <a:tailEnd type="triangle" w="med" len="med"/>
          </a:ln>
        </p:spPr>
        <p:txBody>
          <a:bodyPr lIns="91431" tIns="45715" rIns="91431" bIns="45715" anchor="ctr"/>
          <a:lstStyle/>
          <a:p>
            <a:endParaRPr lang="fr-FR"/>
          </a:p>
        </p:txBody>
      </p:sp>
      <p:sp>
        <p:nvSpPr>
          <p:cNvPr id="75783" name="Line 13"/>
          <p:cNvSpPr>
            <a:spLocks noChangeShapeType="1"/>
          </p:cNvSpPr>
          <p:nvPr/>
        </p:nvSpPr>
        <p:spPr bwMode="auto">
          <a:xfrm>
            <a:off x="4178300" y="5694363"/>
            <a:ext cx="576263" cy="0"/>
          </a:xfrm>
          <a:prstGeom prst="line">
            <a:avLst/>
          </a:prstGeom>
          <a:noFill/>
          <a:ln w="50800">
            <a:solidFill>
              <a:srgbClr val="FF0000"/>
            </a:solidFill>
            <a:round/>
            <a:headEnd/>
            <a:tailEnd type="triangle" w="med" len="med"/>
          </a:ln>
        </p:spPr>
        <p:txBody>
          <a:bodyPr lIns="91431" tIns="45715" rIns="91431" bIns="45715" anchor="ctr"/>
          <a:lstStyle/>
          <a:p>
            <a:endParaRPr lang="fr-FR"/>
          </a:p>
        </p:txBody>
      </p:sp>
      <p:sp>
        <p:nvSpPr>
          <p:cNvPr id="13" name="Rectangle 2"/>
          <p:cNvSpPr txBox="1">
            <a:spLocks noChangeArrowheads="1"/>
          </p:cNvSpPr>
          <p:nvPr/>
        </p:nvSpPr>
        <p:spPr bwMode="auto">
          <a:xfrm>
            <a:off x="431800" y="612775"/>
            <a:ext cx="8280400" cy="719138"/>
          </a:xfrm>
          <a:prstGeom prst="rect">
            <a:avLst/>
          </a:prstGeom>
          <a:noFill/>
          <a:ln>
            <a:noFill/>
          </a:ln>
          <a:extLst/>
        </p:spPr>
        <p:txBody>
          <a:bodyPr lIns="50800" tIns="50800" bIns="50800" anchor="ct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pPr>
              <a:defRPr/>
            </a:pPr>
            <a:r>
              <a:rPr lang="fr-CH" sz="2400" b="1" dirty="0">
                <a:solidFill>
                  <a:schemeClr val="tx1"/>
                </a:solidFill>
                <a:latin typeface="+mn-lt"/>
                <a:cs typeface="Arial" pitchFamily="34" charset="0"/>
              </a:rPr>
              <a:t>Modes d'exploitation et </a:t>
            </a:r>
            <a:r>
              <a:rPr lang="fr-CH" sz="2400" b="1" dirty="0" smtClean="0">
                <a:solidFill>
                  <a:schemeClr val="tx1"/>
                </a:solidFill>
                <a:latin typeface="+mn-lt"/>
                <a:cs typeface="Arial" pitchFamily="34" charset="0"/>
              </a:rPr>
              <a:t>services</a:t>
            </a:r>
          </a:p>
          <a:p>
            <a:pPr>
              <a:defRPr/>
            </a:pPr>
            <a:r>
              <a:rPr lang="fr-CH" sz="2400" dirty="0">
                <a:solidFill>
                  <a:schemeClr val="tx1"/>
                </a:solidFill>
                <a:latin typeface="+mn-lt"/>
                <a:cs typeface="Arial" pitchFamily="34" charset="0"/>
              </a:rPr>
              <a:t>Mode système – </a:t>
            </a:r>
            <a:r>
              <a:rPr lang="fr-CH" sz="2400" dirty="0" smtClean="0">
                <a:solidFill>
                  <a:schemeClr val="tx1"/>
                </a:solidFill>
                <a:latin typeface="+mn-lt"/>
                <a:cs typeface="Arial" pitchFamily="34" charset="0"/>
              </a:rPr>
              <a:t>SMS</a:t>
            </a:r>
          </a:p>
        </p:txBody>
      </p:sp>
      <p:sp>
        <p:nvSpPr>
          <p:cNvPr id="14" name="Rectangle 13"/>
          <p:cNvSpPr/>
          <p:nvPr/>
        </p:nvSpPr>
        <p:spPr>
          <a:xfrm>
            <a:off x="4932363" y="4724400"/>
            <a:ext cx="647700" cy="720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0" name="Rectangle 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 </a:t>
            </a:r>
            <a:r>
              <a:rPr lang="fr-CH" sz="2000" smtClean="0"/>
              <a:t>– Appel de détresse</a:t>
            </a:r>
          </a:p>
        </p:txBody>
      </p:sp>
      <p:sp>
        <p:nvSpPr>
          <p:cNvPr id="30" name="Line 3"/>
          <p:cNvSpPr>
            <a:spLocks noChangeShapeType="1"/>
          </p:cNvSpPr>
          <p:nvPr/>
        </p:nvSpPr>
        <p:spPr bwMode="auto">
          <a:xfrm flipH="1">
            <a:off x="3014663" y="3136900"/>
            <a:ext cx="1081087" cy="3175"/>
          </a:xfrm>
          <a:prstGeom prst="line">
            <a:avLst/>
          </a:prstGeom>
          <a:noFill/>
          <a:ln w="38100">
            <a:solidFill>
              <a:srgbClr val="FF3300"/>
            </a:solidFill>
            <a:round/>
            <a:headEnd/>
            <a:tailEnd type="triangle" w="med" len="med"/>
          </a:ln>
        </p:spPr>
        <p:txBody>
          <a:bodyPr/>
          <a:lstStyle/>
          <a:p>
            <a:endParaRPr lang="fr-FR"/>
          </a:p>
        </p:txBody>
      </p:sp>
      <p:sp>
        <p:nvSpPr>
          <p:cNvPr id="31" name="Line 5"/>
          <p:cNvSpPr>
            <a:spLocks noChangeShapeType="1"/>
          </p:cNvSpPr>
          <p:nvPr/>
        </p:nvSpPr>
        <p:spPr bwMode="auto">
          <a:xfrm flipV="1">
            <a:off x="3068638" y="3716338"/>
            <a:ext cx="1033462" cy="0"/>
          </a:xfrm>
          <a:prstGeom prst="line">
            <a:avLst/>
          </a:prstGeom>
          <a:noFill/>
          <a:ln w="38100">
            <a:solidFill>
              <a:srgbClr val="00FF00"/>
            </a:solidFill>
            <a:prstDash val="sysDot"/>
            <a:round/>
            <a:headEnd/>
            <a:tailEnd type="triangle" w="med" len="med"/>
          </a:ln>
        </p:spPr>
        <p:txBody>
          <a:bodyPr/>
          <a:lstStyle/>
          <a:p>
            <a:endParaRPr lang="fr-FR"/>
          </a:p>
        </p:txBody>
      </p:sp>
      <p:sp>
        <p:nvSpPr>
          <p:cNvPr id="32" name="Text Box 6"/>
          <p:cNvSpPr txBox="1">
            <a:spLocks noChangeArrowheads="1"/>
          </p:cNvSpPr>
          <p:nvPr/>
        </p:nvSpPr>
        <p:spPr bwMode="auto">
          <a:xfrm>
            <a:off x="6877050" y="2997200"/>
            <a:ext cx="1111250" cy="366713"/>
          </a:xfrm>
          <a:prstGeom prst="rect">
            <a:avLst/>
          </a:prstGeom>
          <a:noFill/>
          <a:ln w="9525">
            <a:noFill/>
            <a:miter lim="800000"/>
            <a:headEnd/>
            <a:tailEnd/>
          </a:ln>
        </p:spPr>
        <p:txBody>
          <a:bodyPr>
            <a:spAutoFit/>
          </a:bodyPr>
          <a:lstStyle/>
          <a:p>
            <a:pPr>
              <a:spcBef>
                <a:spcPct val="50000"/>
              </a:spcBef>
            </a:pPr>
            <a:r>
              <a:rPr lang="it-CH">
                <a:solidFill>
                  <a:srgbClr val="FF0000"/>
                </a:solidFill>
                <a:latin typeface="Calibri" pitchFamily="34" charset="0"/>
              </a:rPr>
              <a:t>HELP!</a:t>
            </a:r>
          </a:p>
        </p:txBody>
      </p:sp>
      <p:graphicFrame>
        <p:nvGraphicFramePr>
          <p:cNvPr id="8298" name="Object 106"/>
          <p:cNvGraphicFramePr>
            <a:graphicFrameLocks noChangeAspect="1"/>
          </p:cNvGraphicFramePr>
          <p:nvPr/>
        </p:nvGraphicFramePr>
        <p:xfrm>
          <a:off x="4067175" y="2833688"/>
          <a:ext cx="587375" cy="1079500"/>
        </p:xfrm>
        <a:graphic>
          <a:graphicData uri="http://schemas.openxmlformats.org/presentationml/2006/ole">
            <mc:AlternateContent xmlns:mc="http://schemas.openxmlformats.org/markup-compatibility/2006">
              <mc:Choice xmlns:v="urn:schemas-microsoft-com:vml" Requires="v">
                <p:oleObj spid="_x0000_s8300" name="CorelDRAW" r:id="rId4" imgW="1051560" imgH="1700784" progId="">
                  <p:embed/>
                </p:oleObj>
              </mc:Choice>
              <mc:Fallback>
                <p:oleObj name="CorelDRAW" r:id="rId4" imgW="1051560" imgH="1700784" progId="">
                  <p:embed/>
                  <p:pic>
                    <p:nvPicPr>
                      <p:cNvPr id="0" name="Picture 1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2833688"/>
                        <a:ext cx="5873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Line 8"/>
          <p:cNvSpPr>
            <a:spLocks noChangeShapeType="1"/>
          </p:cNvSpPr>
          <p:nvPr/>
        </p:nvSpPr>
        <p:spPr bwMode="auto">
          <a:xfrm flipH="1" flipV="1">
            <a:off x="4611688" y="3168650"/>
            <a:ext cx="1639887" cy="655638"/>
          </a:xfrm>
          <a:prstGeom prst="line">
            <a:avLst/>
          </a:prstGeom>
          <a:noFill/>
          <a:ln w="38100">
            <a:solidFill>
              <a:srgbClr val="FF3300"/>
            </a:solidFill>
            <a:round/>
            <a:headEnd/>
            <a:tailEnd type="triangle" w="med" len="med"/>
          </a:ln>
        </p:spPr>
        <p:txBody>
          <a:bodyPr/>
          <a:lstStyle/>
          <a:p>
            <a:endParaRPr lang="fr-FR"/>
          </a:p>
        </p:txBody>
      </p:sp>
      <p:sp>
        <p:nvSpPr>
          <p:cNvPr id="35" name="Line 9"/>
          <p:cNvSpPr>
            <a:spLocks noChangeShapeType="1"/>
          </p:cNvSpPr>
          <p:nvPr/>
        </p:nvSpPr>
        <p:spPr bwMode="auto">
          <a:xfrm>
            <a:off x="4641850" y="3716338"/>
            <a:ext cx="1614488" cy="596900"/>
          </a:xfrm>
          <a:prstGeom prst="line">
            <a:avLst/>
          </a:prstGeom>
          <a:noFill/>
          <a:ln w="38100">
            <a:solidFill>
              <a:srgbClr val="00FF00"/>
            </a:solidFill>
            <a:prstDash val="sysDot"/>
            <a:round/>
            <a:headEnd/>
            <a:tailEnd type="triangle" w="med" len="med"/>
          </a:ln>
        </p:spPr>
        <p:txBody>
          <a:bodyPr/>
          <a:lstStyle/>
          <a:p>
            <a:endParaRPr lang="fr-FR"/>
          </a:p>
        </p:txBody>
      </p:sp>
      <p:sp>
        <p:nvSpPr>
          <p:cNvPr id="36" name="Text Box 10"/>
          <p:cNvSpPr txBox="1">
            <a:spLocks noChangeArrowheads="1"/>
          </p:cNvSpPr>
          <p:nvPr/>
        </p:nvSpPr>
        <p:spPr bwMode="auto">
          <a:xfrm>
            <a:off x="2987675" y="3860800"/>
            <a:ext cx="1368425" cy="584200"/>
          </a:xfrm>
          <a:prstGeom prst="rect">
            <a:avLst/>
          </a:prstGeom>
          <a:noFill/>
          <a:ln w="9525">
            <a:noFill/>
            <a:miter lim="800000"/>
            <a:headEnd/>
            <a:tailEnd/>
          </a:ln>
        </p:spPr>
        <p:txBody>
          <a:bodyPr>
            <a:spAutoFit/>
          </a:bodyPr>
          <a:lstStyle/>
          <a:p>
            <a:pPr>
              <a:spcBef>
                <a:spcPct val="50000"/>
              </a:spcBef>
            </a:pPr>
            <a:r>
              <a:rPr lang="it-CH" sz="1600">
                <a:latin typeface="Calibri" pitchFamily="34" charset="0"/>
              </a:rPr>
              <a:t>Réponse de la centrale</a:t>
            </a:r>
          </a:p>
        </p:txBody>
      </p:sp>
      <p:sp>
        <p:nvSpPr>
          <p:cNvPr id="37" name="Text Box 11"/>
          <p:cNvSpPr txBox="1">
            <a:spLocks noChangeArrowheads="1"/>
          </p:cNvSpPr>
          <p:nvPr/>
        </p:nvSpPr>
        <p:spPr bwMode="auto">
          <a:xfrm>
            <a:off x="1155700" y="4437063"/>
            <a:ext cx="2022475" cy="338137"/>
          </a:xfrm>
          <a:prstGeom prst="rect">
            <a:avLst/>
          </a:prstGeom>
          <a:noFill/>
          <a:ln w="9525">
            <a:noFill/>
            <a:miter lim="800000"/>
            <a:headEnd/>
            <a:tailEnd/>
          </a:ln>
        </p:spPr>
        <p:txBody>
          <a:bodyPr>
            <a:spAutoFit/>
          </a:bodyPr>
          <a:lstStyle/>
          <a:p>
            <a:pPr>
              <a:spcBef>
                <a:spcPct val="50000"/>
              </a:spcBef>
            </a:pPr>
            <a:r>
              <a:rPr lang="it-CH" sz="1600">
                <a:latin typeface="Calibri" pitchFamily="34" charset="0"/>
              </a:rPr>
              <a:t>Pas de réponse</a:t>
            </a:r>
          </a:p>
        </p:txBody>
      </p:sp>
      <p:sp>
        <p:nvSpPr>
          <p:cNvPr id="38" name="Rectangle 12"/>
          <p:cNvSpPr>
            <a:spLocks noChangeArrowheads="1"/>
          </p:cNvSpPr>
          <p:nvPr/>
        </p:nvSpPr>
        <p:spPr bwMode="auto">
          <a:xfrm>
            <a:off x="1335088" y="4878388"/>
            <a:ext cx="2724150" cy="782637"/>
          </a:xfrm>
          <a:prstGeom prst="rect">
            <a:avLst/>
          </a:prstGeom>
          <a:solidFill>
            <a:schemeClr val="accent1"/>
          </a:solidFill>
          <a:ln w="38100" algn="ctr">
            <a:solidFill>
              <a:srgbClr val="00FFFF"/>
            </a:solidFill>
            <a:miter lim="800000"/>
            <a:headEnd/>
            <a:tailEnd/>
          </a:ln>
        </p:spPr>
        <p:txBody>
          <a:bodyPr wrap="none" anchor="ctr"/>
          <a:lstStyle/>
          <a:p>
            <a:pPr algn="ctr"/>
            <a:r>
              <a:rPr lang="it-CH" sz="1600">
                <a:latin typeface="Calibri" pitchFamily="34" charset="0"/>
              </a:rPr>
              <a:t>Inscription dans le protocole </a:t>
            </a:r>
          </a:p>
          <a:p>
            <a:pPr algn="ctr"/>
            <a:r>
              <a:rPr lang="it-CH" sz="1600">
                <a:latin typeface="Calibri" pitchFamily="34" charset="0"/>
              </a:rPr>
              <a:t>de communication</a:t>
            </a:r>
          </a:p>
        </p:txBody>
      </p:sp>
      <p:sp>
        <p:nvSpPr>
          <p:cNvPr id="39" name="Line 13"/>
          <p:cNvSpPr>
            <a:spLocks noChangeShapeType="1"/>
          </p:cNvSpPr>
          <p:nvPr/>
        </p:nvSpPr>
        <p:spPr bwMode="auto">
          <a:xfrm>
            <a:off x="2616200" y="4005263"/>
            <a:ext cx="0" cy="873125"/>
          </a:xfrm>
          <a:prstGeom prst="line">
            <a:avLst/>
          </a:prstGeom>
          <a:noFill/>
          <a:ln w="38100">
            <a:solidFill>
              <a:srgbClr val="00FFFF"/>
            </a:solidFill>
            <a:prstDash val="sysDot"/>
            <a:round/>
            <a:headEnd/>
            <a:tailEnd type="triangle" w="med" len="med"/>
          </a:ln>
        </p:spPr>
        <p:txBody>
          <a:bodyPr/>
          <a:lstStyle/>
          <a:p>
            <a:endParaRPr lang="fr-FR"/>
          </a:p>
        </p:txBody>
      </p:sp>
      <p:sp>
        <p:nvSpPr>
          <p:cNvPr id="8310" name="Text Box 14"/>
          <p:cNvSpPr txBox="1">
            <a:spLocks noChangeArrowheads="1"/>
          </p:cNvSpPr>
          <p:nvPr/>
        </p:nvSpPr>
        <p:spPr bwMode="auto">
          <a:xfrm>
            <a:off x="2151063" y="2781300"/>
            <a:ext cx="981075" cy="336550"/>
          </a:xfrm>
          <a:prstGeom prst="rect">
            <a:avLst/>
          </a:prstGeom>
          <a:noFill/>
          <a:ln w="9525">
            <a:noFill/>
            <a:miter lim="800000"/>
            <a:headEnd/>
            <a:tailEnd/>
          </a:ln>
        </p:spPr>
        <p:txBody>
          <a:bodyPr>
            <a:spAutoFit/>
          </a:bodyPr>
          <a:lstStyle/>
          <a:p>
            <a:pPr>
              <a:spcBef>
                <a:spcPct val="50000"/>
              </a:spcBef>
            </a:pPr>
            <a:r>
              <a:rPr lang="it-CH" sz="1600">
                <a:latin typeface="Calibri" pitchFamily="34" charset="0"/>
              </a:rPr>
              <a:t>Prescom</a:t>
            </a:r>
          </a:p>
        </p:txBody>
      </p:sp>
      <p:pic>
        <p:nvPicPr>
          <p:cNvPr id="8311" name="Picture 15" descr="TPH700 hoch freige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148263" y="3968750"/>
            <a:ext cx="355600" cy="1223963"/>
          </a:xfrm>
          <a:prstGeom prst="rect">
            <a:avLst/>
          </a:prstGeom>
          <a:noFill/>
          <a:ln w="9525">
            <a:noFill/>
            <a:miter lim="800000"/>
            <a:headEnd/>
            <a:tailEnd/>
          </a:ln>
        </p:spPr>
      </p:pic>
      <p:pic>
        <p:nvPicPr>
          <p:cNvPr id="8312" name="Picture 16" descr="TPH700 hoch freige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194425" y="4437063"/>
            <a:ext cx="355600" cy="1223962"/>
          </a:xfrm>
          <a:prstGeom prst="rect">
            <a:avLst/>
          </a:prstGeom>
          <a:noFill/>
          <a:ln w="9525">
            <a:noFill/>
            <a:miter lim="800000"/>
            <a:headEnd/>
            <a:tailEnd/>
          </a:ln>
        </p:spPr>
      </p:pic>
      <p:pic>
        <p:nvPicPr>
          <p:cNvPr id="8313" name="Picture 17" descr="TPH700 hoch freige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003800" y="1557338"/>
            <a:ext cx="355600" cy="1223962"/>
          </a:xfrm>
          <a:prstGeom prst="rect">
            <a:avLst/>
          </a:prstGeom>
          <a:noFill/>
          <a:ln w="9525">
            <a:noFill/>
            <a:miter lim="800000"/>
            <a:headEnd/>
            <a:tailEnd/>
          </a:ln>
        </p:spPr>
      </p:pic>
      <p:pic>
        <p:nvPicPr>
          <p:cNvPr id="8314" name="Picture 18" descr="TPH700 hoch freige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580063" y="5013325"/>
            <a:ext cx="355600" cy="1223963"/>
          </a:xfrm>
          <a:prstGeom prst="rect">
            <a:avLst/>
          </a:prstGeom>
          <a:noFill/>
          <a:ln w="9525">
            <a:noFill/>
            <a:miter lim="800000"/>
            <a:headEnd/>
            <a:tailEnd/>
          </a:ln>
        </p:spPr>
      </p:pic>
      <p:pic>
        <p:nvPicPr>
          <p:cNvPr id="8315" name="Picture 19" descr="TPH700 hoch freige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47813" y="1341438"/>
            <a:ext cx="355600" cy="1223962"/>
          </a:xfrm>
          <a:prstGeom prst="rect">
            <a:avLst/>
          </a:prstGeom>
          <a:noFill/>
          <a:ln w="9525">
            <a:noFill/>
            <a:miter lim="800000"/>
            <a:headEnd/>
            <a:tailEnd/>
          </a:ln>
        </p:spPr>
      </p:pic>
      <p:pic>
        <p:nvPicPr>
          <p:cNvPr id="8316" name="Picture 20" descr="TPH700 hoch freige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76600" y="1700213"/>
            <a:ext cx="355600" cy="1223962"/>
          </a:xfrm>
          <a:prstGeom prst="rect">
            <a:avLst/>
          </a:prstGeom>
          <a:noFill/>
          <a:ln w="9525">
            <a:noFill/>
            <a:miter lim="800000"/>
            <a:headEnd/>
            <a:tailEnd/>
          </a:ln>
        </p:spPr>
      </p:pic>
      <p:pic>
        <p:nvPicPr>
          <p:cNvPr id="8317" name="Picture 21" descr="TPH700 hoch freigest"/>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227763" y="2492375"/>
            <a:ext cx="669925" cy="2303463"/>
          </a:xfrm>
          <a:prstGeom prst="rect">
            <a:avLst/>
          </a:prstGeom>
          <a:noFill/>
          <a:ln w="9525">
            <a:noFill/>
            <a:miter lim="800000"/>
            <a:headEnd/>
            <a:tailEnd/>
          </a:ln>
        </p:spPr>
      </p:pic>
      <p:grpSp>
        <p:nvGrpSpPr>
          <p:cNvPr id="48" name="Group 22"/>
          <p:cNvGrpSpPr>
            <a:grpSpLocks/>
          </p:cNvGrpSpPr>
          <p:nvPr/>
        </p:nvGrpSpPr>
        <p:grpSpPr bwMode="auto">
          <a:xfrm rot="11537841" flipH="1">
            <a:off x="5702300" y="2909888"/>
            <a:ext cx="1089025" cy="411162"/>
            <a:chOff x="3312" y="614"/>
            <a:chExt cx="1002" cy="435"/>
          </a:xfrm>
        </p:grpSpPr>
        <p:sp>
          <p:nvSpPr>
            <p:cNvPr id="8326" name="Rectangle 23"/>
            <p:cNvSpPr>
              <a:spLocks noChangeArrowheads="1"/>
            </p:cNvSpPr>
            <p:nvPr/>
          </p:nvSpPr>
          <p:spPr bwMode="auto">
            <a:xfrm>
              <a:off x="3312" y="688"/>
              <a:ext cx="263" cy="348"/>
            </a:xfrm>
            <a:prstGeom prst="rect">
              <a:avLst/>
            </a:prstGeom>
            <a:solidFill>
              <a:srgbClr val="FF3300"/>
            </a:solidFill>
            <a:ln w="9525">
              <a:noFill/>
              <a:miter lim="800000"/>
              <a:headEnd/>
              <a:tailEnd/>
            </a:ln>
          </p:spPr>
          <p:txBody>
            <a:bodyPr rot="10800000"/>
            <a:lstStyle/>
            <a:p>
              <a:endParaRPr lang="fr-FR">
                <a:latin typeface="Calibri" pitchFamily="34" charset="0"/>
              </a:endParaRPr>
            </a:p>
          </p:txBody>
        </p:sp>
        <p:sp>
          <p:nvSpPr>
            <p:cNvPr id="8327" name="Freeform 24"/>
            <p:cNvSpPr>
              <a:spLocks/>
            </p:cNvSpPr>
            <p:nvPr/>
          </p:nvSpPr>
          <p:spPr bwMode="auto">
            <a:xfrm>
              <a:off x="3633" y="614"/>
              <a:ext cx="681" cy="435"/>
            </a:xfrm>
            <a:custGeom>
              <a:avLst/>
              <a:gdLst>
                <a:gd name="T0" fmla="*/ 599 w 681"/>
                <a:gd name="T1" fmla="*/ 162 h 435"/>
                <a:gd name="T2" fmla="*/ 554 w 681"/>
                <a:gd name="T3" fmla="*/ 162 h 435"/>
                <a:gd name="T4" fmla="*/ 507 w 681"/>
                <a:gd name="T5" fmla="*/ 162 h 435"/>
                <a:gd name="T6" fmla="*/ 471 w 681"/>
                <a:gd name="T7" fmla="*/ 162 h 435"/>
                <a:gd name="T8" fmla="*/ 462 w 681"/>
                <a:gd name="T9" fmla="*/ 168 h 435"/>
                <a:gd name="T10" fmla="*/ 480 w 681"/>
                <a:gd name="T11" fmla="*/ 175 h 435"/>
                <a:gd name="T12" fmla="*/ 498 w 681"/>
                <a:gd name="T13" fmla="*/ 186 h 435"/>
                <a:gd name="T14" fmla="*/ 508 w 681"/>
                <a:gd name="T15" fmla="*/ 213 h 435"/>
                <a:gd name="T16" fmla="*/ 505 w 681"/>
                <a:gd name="T17" fmla="*/ 237 h 435"/>
                <a:gd name="T18" fmla="*/ 493 w 681"/>
                <a:gd name="T19" fmla="*/ 255 h 435"/>
                <a:gd name="T20" fmla="*/ 479 w 681"/>
                <a:gd name="T21" fmla="*/ 265 h 435"/>
                <a:gd name="T22" fmla="*/ 459 w 681"/>
                <a:gd name="T23" fmla="*/ 271 h 435"/>
                <a:gd name="T24" fmla="*/ 464 w 681"/>
                <a:gd name="T25" fmla="*/ 272 h 435"/>
                <a:gd name="T26" fmla="*/ 477 w 681"/>
                <a:gd name="T27" fmla="*/ 280 h 435"/>
                <a:gd name="T28" fmla="*/ 487 w 681"/>
                <a:gd name="T29" fmla="*/ 292 h 435"/>
                <a:gd name="T30" fmla="*/ 492 w 681"/>
                <a:gd name="T31" fmla="*/ 306 h 435"/>
                <a:gd name="T32" fmla="*/ 491 w 681"/>
                <a:gd name="T33" fmla="*/ 328 h 435"/>
                <a:gd name="T34" fmla="*/ 476 w 681"/>
                <a:gd name="T35" fmla="*/ 348 h 435"/>
                <a:gd name="T36" fmla="*/ 457 w 681"/>
                <a:gd name="T37" fmla="*/ 358 h 435"/>
                <a:gd name="T38" fmla="*/ 440 w 681"/>
                <a:gd name="T39" fmla="*/ 361 h 435"/>
                <a:gd name="T40" fmla="*/ 445 w 681"/>
                <a:gd name="T41" fmla="*/ 362 h 435"/>
                <a:gd name="T42" fmla="*/ 457 w 681"/>
                <a:gd name="T43" fmla="*/ 368 h 435"/>
                <a:gd name="T44" fmla="*/ 467 w 681"/>
                <a:gd name="T45" fmla="*/ 378 h 435"/>
                <a:gd name="T46" fmla="*/ 472 w 681"/>
                <a:gd name="T47" fmla="*/ 391 h 435"/>
                <a:gd name="T48" fmla="*/ 472 w 681"/>
                <a:gd name="T49" fmla="*/ 406 h 435"/>
                <a:gd name="T50" fmla="*/ 467 w 681"/>
                <a:gd name="T51" fmla="*/ 418 h 435"/>
                <a:gd name="T52" fmla="*/ 457 w 681"/>
                <a:gd name="T53" fmla="*/ 428 h 435"/>
                <a:gd name="T54" fmla="*/ 444 w 681"/>
                <a:gd name="T55" fmla="*/ 434 h 435"/>
                <a:gd name="T56" fmla="*/ 64 w 681"/>
                <a:gd name="T57" fmla="*/ 435 h 435"/>
                <a:gd name="T58" fmla="*/ 1 w 681"/>
                <a:gd name="T59" fmla="*/ 336 h 435"/>
                <a:gd name="T60" fmla="*/ 0 w 681"/>
                <a:gd name="T61" fmla="*/ 156 h 435"/>
                <a:gd name="T62" fmla="*/ 116 w 681"/>
                <a:gd name="T63" fmla="*/ 0 h 435"/>
                <a:gd name="T64" fmla="*/ 401 w 681"/>
                <a:gd name="T65" fmla="*/ 15 h 435"/>
                <a:gd name="T66" fmla="*/ 394 w 681"/>
                <a:gd name="T67" fmla="*/ 42 h 435"/>
                <a:gd name="T68" fmla="*/ 373 w 681"/>
                <a:gd name="T69" fmla="*/ 61 h 435"/>
                <a:gd name="T70" fmla="*/ 345 w 681"/>
                <a:gd name="T71" fmla="*/ 70 h 435"/>
                <a:gd name="T72" fmla="*/ 214 w 681"/>
                <a:gd name="T73" fmla="*/ 72 h 435"/>
                <a:gd name="T74" fmla="*/ 618 w 681"/>
                <a:gd name="T75" fmla="*/ 84 h 435"/>
                <a:gd name="T76" fmla="*/ 640 w 681"/>
                <a:gd name="T77" fmla="*/ 84 h 435"/>
                <a:gd name="T78" fmla="*/ 654 w 681"/>
                <a:gd name="T79" fmla="*/ 85 h 435"/>
                <a:gd name="T80" fmla="*/ 663 w 681"/>
                <a:gd name="T81" fmla="*/ 88 h 435"/>
                <a:gd name="T82" fmla="*/ 670 w 681"/>
                <a:gd name="T83" fmla="*/ 97 h 435"/>
                <a:gd name="T84" fmla="*/ 678 w 681"/>
                <a:gd name="T85" fmla="*/ 109 h 435"/>
                <a:gd name="T86" fmla="*/ 681 w 681"/>
                <a:gd name="T87" fmla="*/ 122 h 435"/>
                <a:gd name="T88" fmla="*/ 675 w 681"/>
                <a:gd name="T89" fmla="*/ 137 h 435"/>
                <a:gd name="T90" fmla="*/ 665 w 681"/>
                <a:gd name="T91" fmla="*/ 149 h 435"/>
                <a:gd name="T92" fmla="*/ 650 w 681"/>
                <a:gd name="T93" fmla="*/ 159 h 435"/>
                <a:gd name="T94" fmla="*/ 635 w 681"/>
                <a:gd name="T95" fmla="*/ 162 h 435"/>
                <a:gd name="T96" fmla="*/ 622 w 681"/>
                <a:gd name="T97" fmla="*/ 162 h 435"/>
                <a:gd name="T98" fmla="*/ 618 w 681"/>
                <a:gd name="T99" fmla="*/ 162 h 4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1"/>
                <a:gd name="T151" fmla="*/ 0 h 435"/>
                <a:gd name="T152" fmla="*/ 681 w 681"/>
                <a:gd name="T153" fmla="*/ 435 h 4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1" h="435">
                  <a:moveTo>
                    <a:pt x="618" y="162"/>
                  </a:moveTo>
                  <a:lnTo>
                    <a:pt x="599" y="162"/>
                  </a:lnTo>
                  <a:lnTo>
                    <a:pt x="577" y="162"/>
                  </a:lnTo>
                  <a:lnTo>
                    <a:pt x="554" y="162"/>
                  </a:lnTo>
                  <a:lnTo>
                    <a:pt x="530" y="162"/>
                  </a:lnTo>
                  <a:lnTo>
                    <a:pt x="507" y="162"/>
                  </a:lnTo>
                  <a:lnTo>
                    <a:pt x="487" y="162"/>
                  </a:lnTo>
                  <a:lnTo>
                    <a:pt x="471" y="162"/>
                  </a:lnTo>
                  <a:lnTo>
                    <a:pt x="461" y="162"/>
                  </a:lnTo>
                  <a:lnTo>
                    <a:pt x="462" y="168"/>
                  </a:lnTo>
                  <a:lnTo>
                    <a:pt x="470" y="173"/>
                  </a:lnTo>
                  <a:lnTo>
                    <a:pt x="480" y="175"/>
                  </a:lnTo>
                  <a:lnTo>
                    <a:pt x="484" y="176"/>
                  </a:lnTo>
                  <a:lnTo>
                    <a:pt x="498" y="186"/>
                  </a:lnTo>
                  <a:lnTo>
                    <a:pt x="504" y="199"/>
                  </a:lnTo>
                  <a:lnTo>
                    <a:pt x="508" y="213"/>
                  </a:lnTo>
                  <a:lnTo>
                    <a:pt x="508" y="222"/>
                  </a:lnTo>
                  <a:lnTo>
                    <a:pt x="505" y="237"/>
                  </a:lnTo>
                  <a:lnTo>
                    <a:pt x="500" y="248"/>
                  </a:lnTo>
                  <a:lnTo>
                    <a:pt x="493" y="255"/>
                  </a:lnTo>
                  <a:lnTo>
                    <a:pt x="488" y="260"/>
                  </a:lnTo>
                  <a:lnTo>
                    <a:pt x="479" y="265"/>
                  </a:lnTo>
                  <a:lnTo>
                    <a:pt x="469" y="269"/>
                  </a:lnTo>
                  <a:lnTo>
                    <a:pt x="459" y="271"/>
                  </a:lnTo>
                  <a:lnTo>
                    <a:pt x="456" y="271"/>
                  </a:lnTo>
                  <a:lnTo>
                    <a:pt x="464" y="272"/>
                  </a:lnTo>
                  <a:lnTo>
                    <a:pt x="470" y="275"/>
                  </a:lnTo>
                  <a:lnTo>
                    <a:pt x="477" y="280"/>
                  </a:lnTo>
                  <a:lnTo>
                    <a:pt x="482" y="285"/>
                  </a:lnTo>
                  <a:lnTo>
                    <a:pt x="487" y="292"/>
                  </a:lnTo>
                  <a:lnTo>
                    <a:pt x="490" y="298"/>
                  </a:lnTo>
                  <a:lnTo>
                    <a:pt x="492" y="306"/>
                  </a:lnTo>
                  <a:lnTo>
                    <a:pt x="493" y="314"/>
                  </a:lnTo>
                  <a:lnTo>
                    <a:pt x="491" y="328"/>
                  </a:lnTo>
                  <a:lnTo>
                    <a:pt x="486" y="339"/>
                  </a:lnTo>
                  <a:lnTo>
                    <a:pt x="476" y="348"/>
                  </a:lnTo>
                  <a:lnTo>
                    <a:pt x="465" y="354"/>
                  </a:lnTo>
                  <a:lnTo>
                    <a:pt x="457" y="358"/>
                  </a:lnTo>
                  <a:lnTo>
                    <a:pt x="448" y="360"/>
                  </a:lnTo>
                  <a:lnTo>
                    <a:pt x="440" y="361"/>
                  </a:lnTo>
                  <a:lnTo>
                    <a:pt x="437" y="361"/>
                  </a:lnTo>
                  <a:lnTo>
                    <a:pt x="445" y="362"/>
                  </a:lnTo>
                  <a:lnTo>
                    <a:pt x="451" y="365"/>
                  </a:lnTo>
                  <a:lnTo>
                    <a:pt x="457" y="368"/>
                  </a:lnTo>
                  <a:lnTo>
                    <a:pt x="462" y="372"/>
                  </a:lnTo>
                  <a:lnTo>
                    <a:pt x="467" y="378"/>
                  </a:lnTo>
                  <a:lnTo>
                    <a:pt x="470" y="384"/>
                  </a:lnTo>
                  <a:lnTo>
                    <a:pt x="472" y="391"/>
                  </a:lnTo>
                  <a:lnTo>
                    <a:pt x="473" y="399"/>
                  </a:lnTo>
                  <a:lnTo>
                    <a:pt x="472" y="406"/>
                  </a:lnTo>
                  <a:lnTo>
                    <a:pt x="470" y="413"/>
                  </a:lnTo>
                  <a:lnTo>
                    <a:pt x="467" y="418"/>
                  </a:lnTo>
                  <a:lnTo>
                    <a:pt x="462" y="424"/>
                  </a:lnTo>
                  <a:lnTo>
                    <a:pt x="457" y="428"/>
                  </a:lnTo>
                  <a:lnTo>
                    <a:pt x="450" y="432"/>
                  </a:lnTo>
                  <a:lnTo>
                    <a:pt x="444" y="434"/>
                  </a:lnTo>
                  <a:lnTo>
                    <a:pt x="436" y="435"/>
                  </a:lnTo>
                  <a:lnTo>
                    <a:pt x="64" y="435"/>
                  </a:lnTo>
                  <a:lnTo>
                    <a:pt x="1" y="399"/>
                  </a:lnTo>
                  <a:lnTo>
                    <a:pt x="1" y="336"/>
                  </a:lnTo>
                  <a:lnTo>
                    <a:pt x="1" y="248"/>
                  </a:lnTo>
                  <a:lnTo>
                    <a:pt x="0" y="156"/>
                  </a:lnTo>
                  <a:lnTo>
                    <a:pt x="0" y="85"/>
                  </a:lnTo>
                  <a:lnTo>
                    <a:pt x="116" y="0"/>
                  </a:lnTo>
                  <a:lnTo>
                    <a:pt x="397" y="0"/>
                  </a:lnTo>
                  <a:lnTo>
                    <a:pt x="401" y="15"/>
                  </a:lnTo>
                  <a:lnTo>
                    <a:pt x="400" y="30"/>
                  </a:lnTo>
                  <a:lnTo>
                    <a:pt x="394" y="42"/>
                  </a:lnTo>
                  <a:lnTo>
                    <a:pt x="385" y="52"/>
                  </a:lnTo>
                  <a:lnTo>
                    <a:pt x="373" y="61"/>
                  </a:lnTo>
                  <a:lnTo>
                    <a:pt x="360" y="66"/>
                  </a:lnTo>
                  <a:lnTo>
                    <a:pt x="345" y="70"/>
                  </a:lnTo>
                  <a:lnTo>
                    <a:pt x="330" y="72"/>
                  </a:lnTo>
                  <a:lnTo>
                    <a:pt x="214" y="72"/>
                  </a:lnTo>
                  <a:lnTo>
                    <a:pt x="196" y="84"/>
                  </a:lnTo>
                  <a:lnTo>
                    <a:pt x="618" y="84"/>
                  </a:lnTo>
                  <a:lnTo>
                    <a:pt x="630" y="84"/>
                  </a:lnTo>
                  <a:lnTo>
                    <a:pt x="640" y="84"/>
                  </a:lnTo>
                  <a:lnTo>
                    <a:pt x="648" y="84"/>
                  </a:lnTo>
                  <a:lnTo>
                    <a:pt x="654" y="85"/>
                  </a:lnTo>
                  <a:lnTo>
                    <a:pt x="659" y="86"/>
                  </a:lnTo>
                  <a:lnTo>
                    <a:pt x="663" y="88"/>
                  </a:lnTo>
                  <a:lnTo>
                    <a:pt x="667" y="91"/>
                  </a:lnTo>
                  <a:lnTo>
                    <a:pt x="670" y="97"/>
                  </a:lnTo>
                  <a:lnTo>
                    <a:pt x="673" y="102"/>
                  </a:lnTo>
                  <a:lnTo>
                    <a:pt x="678" y="109"/>
                  </a:lnTo>
                  <a:lnTo>
                    <a:pt x="680" y="116"/>
                  </a:lnTo>
                  <a:lnTo>
                    <a:pt x="681" y="122"/>
                  </a:lnTo>
                  <a:lnTo>
                    <a:pt x="680" y="130"/>
                  </a:lnTo>
                  <a:lnTo>
                    <a:pt x="675" y="137"/>
                  </a:lnTo>
                  <a:lnTo>
                    <a:pt x="670" y="143"/>
                  </a:lnTo>
                  <a:lnTo>
                    <a:pt x="665" y="149"/>
                  </a:lnTo>
                  <a:lnTo>
                    <a:pt x="658" y="154"/>
                  </a:lnTo>
                  <a:lnTo>
                    <a:pt x="650" y="159"/>
                  </a:lnTo>
                  <a:lnTo>
                    <a:pt x="642" y="161"/>
                  </a:lnTo>
                  <a:lnTo>
                    <a:pt x="635" y="162"/>
                  </a:lnTo>
                  <a:lnTo>
                    <a:pt x="628" y="162"/>
                  </a:lnTo>
                  <a:lnTo>
                    <a:pt x="622" y="162"/>
                  </a:lnTo>
                  <a:lnTo>
                    <a:pt x="619" y="162"/>
                  </a:lnTo>
                  <a:lnTo>
                    <a:pt x="618" y="162"/>
                  </a:lnTo>
                  <a:close/>
                </a:path>
              </a:pathLst>
            </a:custGeom>
            <a:solidFill>
              <a:srgbClr val="FF3300"/>
            </a:solidFill>
            <a:ln w="9525">
              <a:noFill/>
              <a:round/>
              <a:headEnd/>
              <a:tailEnd/>
            </a:ln>
          </p:spPr>
          <p:txBody>
            <a:bodyPr/>
            <a:lstStyle/>
            <a:p>
              <a:endParaRPr lang="fr-FR"/>
            </a:p>
          </p:txBody>
        </p:sp>
        <p:sp>
          <p:nvSpPr>
            <p:cNvPr id="8328" name="Freeform 25"/>
            <p:cNvSpPr>
              <a:spLocks/>
            </p:cNvSpPr>
            <p:nvPr/>
          </p:nvSpPr>
          <p:spPr bwMode="auto">
            <a:xfrm>
              <a:off x="4008" y="877"/>
              <a:ext cx="111" cy="9"/>
            </a:xfrm>
            <a:custGeom>
              <a:avLst/>
              <a:gdLst>
                <a:gd name="T0" fmla="*/ 106 w 111"/>
                <a:gd name="T1" fmla="*/ 0 h 9"/>
                <a:gd name="T2" fmla="*/ 5 w 111"/>
                <a:gd name="T3" fmla="*/ 0 h 9"/>
                <a:gd name="T4" fmla="*/ 5 w 111"/>
                <a:gd name="T5" fmla="*/ 0 h 9"/>
                <a:gd name="T6" fmla="*/ 4 w 111"/>
                <a:gd name="T7" fmla="*/ 0 h 9"/>
                <a:gd name="T8" fmla="*/ 1 w 111"/>
                <a:gd name="T9" fmla="*/ 1 h 9"/>
                <a:gd name="T10" fmla="*/ 0 w 111"/>
                <a:gd name="T11" fmla="*/ 2 h 9"/>
                <a:gd name="T12" fmla="*/ 0 w 111"/>
                <a:gd name="T13" fmla="*/ 5 h 9"/>
                <a:gd name="T14" fmla="*/ 0 w 111"/>
                <a:gd name="T15" fmla="*/ 6 h 9"/>
                <a:gd name="T16" fmla="*/ 1 w 111"/>
                <a:gd name="T17" fmla="*/ 8 h 9"/>
                <a:gd name="T18" fmla="*/ 4 w 111"/>
                <a:gd name="T19" fmla="*/ 9 h 9"/>
                <a:gd name="T20" fmla="*/ 5 w 111"/>
                <a:gd name="T21" fmla="*/ 9 h 9"/>
                <a:gd name="T22" fmla="*/ 5 w 111"/>
                <a:gd name="T23" fmla="*/ 9 h 9"/>
                <a:gd name="T24" fmla="*/ 106 w 111"/>
                <a:gd name="T25" fmla="*/ 9 h 9"/>
                <a:gd name="T26" fmla="*/ 106 w 111"/>
                <a:gd name="T27" fmla="*/ 9 h 9"/>
                <a:gd name="T28" fmla="*/ 107 w 111"/>
                <a:gd name="T29" fmla="*/ 9 h 9"/>
                <a:gd name="T30" fmla="*/ 109 w 111"/>
                <a:gd name="T31" fmla="*/ 8 h 9"/>
                <a:gd name="T32" fmla="*/ 111 w 111"/>
                <a:gd name="T33" fmla="*/ 6 h 9"/>
                <a:gd name="T34" fmla="*/ 111 w 111"/>
                <a:gd name="T35" fmla="*/ 5 h 9"/>
                <a:gd name="T36" fmla="*/ 111 w 111"/>
                <a:gd name="T37" fmla="*/ 2 h 9"/>
                <a:gd name="T38" fmla="*/ 109 w 111"/>
                <a:gd name="T39" fmla="*/ 1 h 9"/>
                <a:gd name="T40" fmla="*/ 107 w 111"/>
                <a:gd name="T41" fmla="*/ 0 h 9"/>
                <a:gd name="T42" fmla="*/ 106 w 111"/>
                <a:gd name="T43" fmla="*/ 0 h 9"/>
                <a:gd name="T44" fmla="*/ 106 w 111"/>
                <a:gd name="T45" fmla="*/ 0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1"/>
                <a:gd name="T70" fmla="*/ 0 h 9"/>
                <a:gd name="T71" fmla="*/ 111 w 111"/>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1" h="9">
                  <a:moveTo>
                    <a:pt x="106" y="0"/>
                  </a:moveTo>
                  <a:lnTo>
                    <a:pt x="5" y="0"/>
                  </a:lnTo>
                  <a:lnTo>
                    <a:pt x="4" y="0"/>
                  </a:lnTo>
                  <a:lnTo>
                    <a:pt x="1" y="1"/>
                  </a:lnTo>
                  <a:lnTo>
                    <a:pt x="0" y="2"/>
                  </a:lnTo>
                  <a:lnTo>
                    <a:pt x="0" y="5"/>
                  </a:lnTo>
                  <a:lnTo>
                    <a:pt x="0" y="6"/>
                  </a:lnTo>
                  <a:lnTo>
                    <a:pt x="1" y="8"/>
                  </a:lnTo>
                  <a:lnTo>
                    <a:pt x="4" y="9"/>
                  </a:lnTo>
                  <a:lnTo>
                    <a:pt x="5" y="9"/>
                  </a:lnTo>
                  <a:lnTo>
                    <a:pt x="106" y="9"/>
                  </a:lnTo>
                  <a:lnTo>
                    <a:pt x="107" y="9"/>
                  </a:lnTo>
                  <a:lnTo>
                    <a:pt x="109" y="8"/>
                  </a:lnTo>
                  <a:lnTo>
                    <a:pt x="111" y="6"/>
                  </a:lnTo>
                  <a:lnTo>
                    <a:pt x="111" y="5"/>
                  </a:lnTo>
                  <a:lnTo>
                    <a:pt x="111" y="2"/>
                  </a:lnTo>
                  <a:lnTo>
                    <a:pt x="109" y="1"/>
                  </a:lnTo>
                  <a:lnTo>
                    <a:pt x="107" y="0"/>
                  </a:lnTo>
                  <a:lnTo>
                    <a:pt x="106" y="0"/>
                  </a:lnTo>
                  <a:close/>
                </a:path>
              </a:pathLst>
            </a:custGeom>
            <a:solidFill>
              <a:srgbClr val="FF3300"/>
            </a:solidFill>
            <a:ln w="9525">
              <a:noFill/>
              <a:round/>
              <a:headEnd/>
              <a:tailEnd/>
            </a:ln>
          </p:spPr>
          <p:txBody>
            <a:bodyPr/>
            <a:lstStyle/>
            <a:p>
              <a:endParaRPr lang="fr-FR"/>
            </a:p>
          </p:txBody>
        </p:sp>
        <p:sp>
          <p:nvSpPr>
            <p:cNvPr id="8329" name="Freeform 26"/>
            <p:cNvSpPr>
              <a:spLocks/>
            </p:cNvSpPr>
            <p:nvPr/>
          </p:nvSpPr>
          <p:spPr bwMode="auto">
            <a:xfrm>
              <a:off x="4001" y="971"/>
              <a:ext cx="94" cy="10"/>
            </a:xfrm>
            <a:custGeom>
              <a:avLst/>
              <a:gdLst>
                <a:gd name="T0" fmla="*/ 90 w 94"/>
                <a:gd name="T1" fmla="*/ 0 h 10"/>
                <a:gd name="T2" fmla="*/ 4 w 94"/>
                <a:gd name="T3" fmla="*/ 0 h 10"/>
                <a:gd name="T4" fmla="*/ 4 w 94"/>
                <a:gd name="T5" fmla="*/ 0 h 10"/>
                <a:gd name="T6" fmla="*/ 3 w 94"/>
                <a:gd name="T7" fmla="*/ 0 h 10"/>
                <a:gd name="T8" fmla="*/ 1 w 94"/>
                <a:gd name="T9" fmla="*/ 1 h 10"/>
                <a:gd name="T10" fmla="*/ 0 w 94"/>
                <a:gd name="T11" fmla="*/ 3 h 10"/>
                <a:gd name="T12" fmla="*/ 0 w 94"/>
                <a:gd name="T13" fmla="*/ 5 h 10"/>
                <a:gd name="T14" fmla="*/ 0 w 94"/>
                <a:gd name="T15" fmla="*/ 6 h 10"/>
                <a:gd name="T16" fmla="*/ 1 w 94"/>
                <a:gd name="T17" fmla="*/ 9 h 10"/>
                <a:gd name="T18" fmla="*/ 3 w 94"/>
                <a:gd name="T19" fmla="*/ 10 h 10"/>
                <a:gd name="T20" fmla="*/ 4 w 94"/>
                <a:gd name="T21" fmla="*/ 10 h 10"/>
                <a:gd name="T22" fmla="*/ 4 w 94"/>
                <a:gd name="T23" fmla="*/ 10 h 10"/>
                <a:gd name="T24" fmla="*/ 90 w 94"/>
                <a:gd name="T25" fmla="*/ 10 h 10"/>
                <a:gd name="T26" fmla="*/ 90 w 94"/>
                <a:gd name="T27" fmla="*/ 10 h 10"/>
                <a:gd name="T28" fmla="*/ 91 w 94"/>
                <a:gd name="T29" fmla="*/ 10 h 10"/>
                <a:gd name="T30" fmla="*/ 93 w 94"/>
                <a:gd name="T31" fmla="*/ 9 h 10"/>
                <a:gd name="T32" fmla="*/ 94 w 94"/>
                <a:gd name="T33" fmla="*/ 6 h 10"/>
                <a:gd name="T34" fmla="*/ 94 w 94"/>
                <a:gd name="T35" fmla="*/ 5 h 10"/>
                <a:gd name="T36" fmla="*/ 94 w 94"/>
                <a:gd name="T37" fmla="*/ 3 h 10"/>
                <a:gd name="T38" fmla="*/ 93 w 94"/>
                <a:gd name="T39" fmla="*/ 1 h 10"/>
                <a:gd name="T40" fmla="*/ 91 w 94"/>
                <a:gd name="T41" fmla="*/ 0 h 10"/>
                <a:gd name="T42" fmla="*/ 90 w 94"/>
                <a:gd name="T43" fmla="*/ 0 h 10"/>
                <a:gd name="T44" fmla="*/ 90 w 94"/>
                <a:gd name="T45" fmla="*/ 0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4"/>
                <a:gd name="T70" fmla="*/ 0 h 10"/>
                <a:gd name="T71" fmla="*/ 94 w 94"/>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4" h="10">
                  <a:moveTo>
                    <a:pt x="90" y="0"/>
                  </a:moveTo>
                  <a:lnTo>
                    <a:pt x="4" y="0"/>
                  </a:lnTo>
                  <a:lnTo>
                    <a:pt x="3" y="0"/>
                  </a:lnTo>
                  <a:lnTo>
                    <a:pt x="1" y="1"/>
                  </a:lnTo>
                  <a:lnTo>
                    <a:pt x="0" y="3"/>
                  </a:lnTo>
                  <a:lnTo>
                    <a:pt x="0" y="5"/>
                  </a:lnTo>
                  <a:lnTo>
                    <a:pt x="0" y="6"/>
                  </a:lnTo>
                  <a:lnTo>
                    <a:pt x="1" y="9"/>
                  </a:lnTo>
                  <a:lnTo>
                    <a:pt x="3" y="10"/>
                  </a:lnTo>
                  <a:lnTo>
                    <a:pt x="4" y="10"/>
                  </a:lnTo>
                  <a:lnTo>
                    <a:pt x="90" y="10"/>
                  </a:lnTo>
                  <a:lnTo>
                    <a:pt x="91" y="10"/>
                  </a:lnTo>
                  <a:lnTo>
                    <a:pt x="93" y="9"/>
                  </a:lnTo>
                  <a:lnTo>
                    <a:pt x="94" y="6"/>
                  </a:lnTo>
                  <a:lnTo>
                    <a:pt x="94" y="5"/>
                  </a:lnTo>
                  <a:lnTo>
                    <a:pt x="94" y="3"/>
                  </a:lnTo>
                  <a:lnTo>
                    <a:pt x="93" y="1"/>
                  </a:lnTo>
                  <a:lnTo>
                    <a:pt x="91" y="0"/>
                  </a:lnTo>
                  <a:lnTo>
                    <a:pt x="90" y="0"/>
                  </a:lnTo>
                  <a:close/>
                </a:path>
              </a:pathLst>
            </a:custGeom>
            <a:solidFill>
              <a:srgbClr val="FF3300"/>
            </a:solidFill>
            <a:ln w="9525">
              <a:noFill/>
              <a:round/>
              <a:headEnd/>
              <a:tailEnd/>
            </a:ln>
          </p:spPr>
          <p:txBody>
            <a:bodyPr/>
            <a:lstStyle/>
            <a:p>
              <a:endParaRPr lang="fr-FR"/>
            </a:p>
          </p:txBody>
        </p:sp>
        <p:sp>
          <p:nvSpPr>
            <p:cNvPr id="8330" name="Freeform 27"/>
            <p:cNvSpPr>
              <a:spLocks/>
            </p:cNvSpPr>
            <p:nvPr/>
          </p:nvSpPr>
          <p:spPr bwMode="auto">
            <a:xfrm>
              <a:off x="3995" y="776"/>
              <a:ext cx="110" cy="9"/>
            </a:xfrm>
            <a:custGeom>
              <a:avLst/>
              <a:gdLst>
                <a:gd name="T0" fmla="*/ 106 w 110"/>
                <a:gd name="T1" fmla="*/ 0 h 9"/>
                <a:gd name="T2" fmla="*/ 6 w 110"/>
                <a:gd name="T3" fmla="*/ 0 h 9"/>
                <a:gd name="T4" fmla="*/ 6 w 110"/>
                <a:gd name="T5" fmla="*/ 0 h 9"/>
                <a:gd name="T6" fmla="*/ 3 w 110"/>
                <a:gd name="T7" fmla="*/ 0 h 9"/>
                <a:gd name="T8" fmla="*/ 1 w 110"/>
                <a:gd name="T9" fmla="*/ 1 h 9"/>
                <a:gd name="T10" fmla="*/ 0 w 110"/>
                <a:gd name="T11" fmla="*/ 3 h 9"/>
                <a:gd name="T12" fmla="*/ 0 w 110"/>
                <a:gd name="T13" fmla="*/ 4 h 9"/>
                <a:gd name="T14" fmla="*/ 0 w 110"/>
                <a:gd name="T15" fmla="*/ 5 h 9"/>
                <a:gd name="T16" fmla="*/ 1 w 110"/>
                <a:gd name="T17" fmla="*/ 8 h 9"/>
                <a:gd name="T18" fmla="*/ 3 w 110"/>
                <a:gd name="T19" fmla="*/ 9 h 9"/>
                <a:gd name="T20" fmla="*/ 6 w 110"/>
                <a:gd name="T21" fmla="*/ 9 h 9"/>
                <a:gd name="T22" fmla="*/ 6 w 110"/>
                <a:gd name="T23" fmla="*/ 9 h 9"/>
                <a:gd name="T24" fmla="*/ 106 w 110"/>
                <a:gd name="T25" fmla="*/ 9 h 9"/>
                <a:gd name="T26" fmla="*/ 106 w 110"/>
                <a:gd name="T27" fmla="*/ 9 h 9"/>
                <a:gd name="T28" fmla="*/ 107 w 110"/>
                <a:gd name="T29" fmla="*/ 9 h 9"/>
                <a:gd name="T30" fmla="*/ 109 w 110"/>
                <a:gd name="T31" fmla="*/ 8 h 9"/>
                <a:gd name="T32" fmla="*/ 110 w 110"/>
                <a:gd name="T33" fmla="*/ 5 h 9"/>
                <a:gd name="T34" fmla="*/ 110 w 110"/>
                <a:gd name="T35" fmla="*/ 4 h 9"/>
                <a:gd name="T36" fmla="*/ 110 w 110"/>
                <a:gd name="T37" fmla="*/ 3 h 9"/>
                <a:gd name="T38" fmla="*/ 109 w 110"/>
                <a:gd name="T39" fmla="*/ 1 h 9"/>
                <a:gd name="T40" fmla="*/ 107 w 110"/>
                <a:gd name="T41" fmla="*/ 0 h 9"/>
                <a:gd name="T42" fmla="*/ 106 w 110"/>
                <a:gd name="T43" fmla="*/ 0 h 9"/>
                <a:gd name="T44" fmla="*/ 106 w 110"/>
                <a:gd name="T45" fmla="*/ 0 h 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9"/>
                <a:gd name="T71" fmla="*/ 110 w 110"/>
                <a:gd name="T72" fmla="*/ 9 h 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9">
                  <a:moveTo>
                    <a:pt x="106" y="0"/>
                  </a:moveTo>
                  <a:lnTo>
                    <a:pt x="6" y="0"/>
                  </a:lnTo>
                  <a:lnTo>
                    <a:pt x="3" y="0"/>
                  </a:lnTo>
                  <a:lnTo>
                    <a:pt x="1" y="1"/>
                  </a:lnTo>
                  <a:lnTo>
                    <a:pt x="0" y="3"/>
                  </a:lnTo>
                  <a:lnTo>
                    <a:pt x="0" y="4"/>
                  </a:lnTo>
                  <a:lnTo>
                    <a:pt x="0" y="5"/>
                  </a:lnTo>
                  <a:lnTo>
                    <a:pt x="1" y="8"/>
                  </a:lnTo>
                  <a:lnTo>
                    <a:pt x="3" y="9"/>
                  </a:lnTo>
                  <a:lnTo>
                    <a:pt x="6" y="9"/>
                  </a:lnTo>
                  <a:lnTo>
                    <a:pt x="106" y="9"/>
                  </a:lnTo>
                  <a:lnTo>
                    <a:pt x="107" y="9"/>
                  </a:lnTo>
                  <a:lnTo>
                    <a:pt x="109" y="8"/>
                  </a:lnTo>
                  <a:lnTo>
                    <a:pt x="110" y="5"/>
                  </a:lnTo>
                  <a:lnTo>
                    <a:pt x="110" y="4"/>
                  </a:lnTo>
                  <a:lnTo>
                    <a:pt x="110" y="3"/>
                  </a:lnTo>
                  <a:lnTo>
                    <a:pt x="109" y="1"/>
                  </a:lnTo>
                  <a:lnTo>
                    <a:pt x="107" y="0"/>
                  </a:lnTo>
                  <a:lnTo>
                    <a:pt x="106" y="0"/>
                  </a:lnTo>
                  <a:close/>
                </a:path>
              </a:pathLst>
            </a:custGeom>
            <a:solidFill>
              <a:srgbClr val="FF3300"/>
            </a:solidFill>
            <a:ln w="9525">
              <a:noFill/>
              <a:round/>
              <a:headEnd/>
              <a:tailEnd/>
            </a:ln>
          </p:spPr>
          <p:txBody>
            <a:bodyPr/>
            <a:lstStyle/>
            <a:p>
              <a:endParaRPr lang="fr-FR"/>
            </a:p>
          </p:txBody>
        </p:sp>
      </p:grpSp>
      <p:grpSp>
        <p:nvGrpSpPr>
          <p:cNvPr id="8319" name="Group 28"/>
          <p:cNvGrpSpPr>
            <a:grpSpLocks/>
          </p:cNvGrpSpPr>
          <p:nvPr/>
        </p:nvGrpSpPr>
        <p:grpSpPr bwMode="auto">
          <a:xfrm>
            <a:off x="2160588" y="3036888"/>
            <a:ext cx="854075" cy="1119187"/>
            <a:chOff x="4676" y="1218"/>
            <a:chExt cx="538" cy="705"/>
          </a:xfrm>
        </p:grpSpPr>
        <p:graphicFrame>
          <p:nvGraphicFramePr>
            <p:cNvPr id="8299" name="Object 107"/>
            <p:cNvGraphicFramePr>
              <a:graphicFrameLocks noChangeAspect="1"/>
            </p:cNvGraphicFramePr>
            <p:nvPr/>
          </p:nvGraphicFramePr>
          <p:xfrm>
            <a:off x="4676" y="1218"/>
            <a:ext cx="538" cy="705"/>
          </p:xfrm>
          <a:graphic>
            <a:graphicData uri="http://schemas.openxmlformats.org/presentationml/2006/ole">
              <mc:AlternateContent xmlns:mc="http://schemas.openxmlformats.org/markup-compatibility/2006">
                <mc:Choice xmlns:v="urn:schemas-microsoft-com:vml" Requires="v">
                  <p:oleObj spid="_x0000_s8301" name="CorelDRAW" r:id="rId8" imgW="914400" imgH="914400" progId="">
                    <p:embed/>
                  </p:oleObj>
                </mc:Choice>
                <mc:Fallback>
                  <p:oleObj name="CorelDRAW" r:id="rId8" imgW="914400" imgH="914400" progId="">
                    <p:embed/>
                    <p:pic>
                      <p:nvPicPr>
                        <p:cNvPr id="0" name="Picture 1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6" y="1218"/>
                          <a:ext cx="538" cy="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25" name="Rectangle 30"/>
            <p:cNvSpPr>
              <a:spLocks noChangeArrowheads="1"/>
            </p:cNvSpPr>
            <p:nvPr/>
          </p:nvSpPr>
          <p:spPr bwMode="auto">
            <a:xfrm>
              <a:off x="4743" y="1323"/>
              <a:ext cx="453" cy="233"/>
            </a:xfrm>
            <a:prstGeom prst="rect">
              <a:avLst/>
            </a:prstGeom>
            <a:noFill/>
            <a:ln w="9525">
              <a:noFill/>
              <a:miter lim="800000"/>
              <a:headEnd/>
              <a:tailEnd/>
            </a:ln>
          </p:spPr>
          <p:txBody>
            <a:bodyPr>
              <a:spAutoFit/>
            </a:bodyPr>
            <a:lstStyle/>
            <a:p>
              <a:r>
                <a:rPr lang="it-CH" b="1">
                  <a:solidFill>
                    <a:srgbClr val="0000FF"/>
                  </a:solidFill>
                  <a:latin typeface="Calibri" pitchFamily="34" charset="0"/>
                </a:rPr>
                <a:t>CEN</a:t>
              </a:r>
            </a:p>
          </p:txBody>
        </p:sp>
      </p:grpSp>
      <p:pic>
        <p:nvPicPr>
          <p:cNvPr id="57" name="Picture 30" descr="transmission"/>
          <p:cNvPicPr>
            <a:picLocks noChangeAspect="1" noChangeArrowheads="1"/>
          </p:cNvPicPr>
          <p:nvPr/>
        </p:nvPicPr>
        <p:blipFill>
          <a:blip r:embed="rId10"/>
          <a:srcRect/>
          <a:stretch>
            <a:fillRect/>
          </a:stretch>
        </p:blipFill>
        <p:spPr bwMode="auto">
          <a:xfrm>
            <a:off x="6291263" y="2171700"/>
            <a:ext cx="917575" cy="741363"/>
          </a:xfrm>
          <a:prstGeom prst="rect">
            <a:avLst/>
          </a:prstGeom>
          <a:noFill/>
          <a:ln w="9525">
            <a:noFill/>
            <a:miter lim="800000"/>
            <a:headEnd/>
            <a:tailEnd/>
          </a:ln>
        </p:spPr>
      </p:pic>
      <p:pic>
        <p:nvPicPr>
          <p:cNvPr id="58" name="Picture 31" descr="listening_ear_24"/>
          <p:cNvPicPr>
            <a:picLocks noChangeAspect="1" noChangeArrowheads="1"/>
          </p:cNvPicPr>
          <p:nvPr/>
        </p:nvPicPr>
        <p:blipFill>
          <a:blip r:embed="rId11"/>
          <a:srcRect/>
          <a:stretch>
            <a:fillRect/>
          </a:stretch>
        </p:blipFill>
        <p:spPr bwMode="auto">
          <a:xfrm>
            <a:off x="6877050" y="3671888"/>
            <a:ext cx="1511300" cy="1341437"/>
          </a:xfrm>
          <a:prstGeom prst="rect">
            <a:avLst/>
          </a:prstGeom>
          <a:noFill/>
          <a:ln w="9525">
            <a:noFill/>
            <a:miter lim="800000"/>
            <a:headEnd/>
            <a:tailEnd/>
          </a:ln>
        </p:spPr>
      </p:pic>
      <p:sp>
        <p:nvSpPr>
          <p:cNvPr id="59" name="Rectangle 12"/>
          <p:cNvSpPr>
            <a:spLocks noChangeArrowheads="1"/>
          </p:cNvSpPr>
          <p:nvPr/>
        </p:nvSpPr>
        <p:spPr bwMode="auto">
          <a:xfrm>
            <a:off x="6877050" y="5084763"/>
            <a:ext cx="1585913" cy="782637"/>
          </a:xfrm>
          <a:prstGeom prst="rect">
            <a:avLst/>
          </a:prstGeom>
          <a:solidFill>
            <a:srgbClr val="CCFFCC"/>
          </a:solidFill>
          <a:ln w="38100" algn="ctr">
            <a:solidFill>
              <a:srgbClr val="00FF00"/>
            </a:solidFill>
            <a:miter lim="800000"/>
            <a:headEnd/>
            <a:tailEnd/>
          </a:ln>
        </p:spPr>
        <p:txBody>
          <a:bodyPr wrap="none" anchor="ctr"/>
          <a:lstStyle/>
          <a:p>
            <a:pPr algn="ctr"/>
            <a:r>
              <a:rPr lang="it-CH" sz="1600">
                <a:latin typeface="Calibri" pitchFamily="34" charset="0"/>
              </a:rPr>
              <a:t>Activation de </a:t>
            </a:r>
          </a:p>
          <a:p>
            <a:pPr algn="ctr"/>
            <a:r>
              <a:rPr lang="it-CH" sz="1600">
                <a:latin typeface="Calibri" pitchFamily="34" charset="0"/>
              </a:rPr>
              <a:t>l’écoute </a:t>
            </a:r>
          </a:p>
          <a:p>
            <a:pPr algn="ctr"/>
            <a:r>
              <a:rPr lang="it-CH" sz="1600">
                <a:latin typeface="Calibri" pitchFamily="34" charset="0"/>
              </a:rPr>
              <a:t>d’ambiance</a:t>
            </a:r>
          </a:p>
        </p:txBody>
      </p:sp>
      <p:sp>
        <p:nvSpPr>
          <p:cNvPr id="60" name="Line 9"/>
          <p:cNvSpPr>
            <a:spLocks noChangeShapeType="1"/>
          </p:cNvSpPr>
          <p:nvPr/>
        </p:nvSpPr>
        <p:spPr bwMode="auto">
          <a:xfrm>
            <a:off x="6877050" y="4581525"/>
            <a:ext cx="795338" cy="431800"/>
          </a:xfrm>
          <a:prstGeom prst="line">
            <a:avLst/>
          </a:prstGeom>
          <a:noFill/>
          <a:ln w="38100">
            <a:solidFill>
              <a:srgbClr val="00FF00"/>
            </a:solidFill>
            <a:prstDash val="sysDot"/>
            <a:round/>
            <a:headEnd/>
            <a:tailEnd type="triangle" w="med" len="med"/>
          </a:ln>
        </p:spPr>
        <p:txBody>
          <a:bodyPr/>
          <a:lstStyle/>
          <a:p>
            <a:endParaRPr lang="fr-FR"/>
          </a:p>
        </p:txBody>
      </p:sp>
      <p:sp>
        <p:nvSpPr>
          <p:cNvPr id="8324" name="Rectangle 54"/>
          <p:cNvSpPr>
            <a:spLocks noChangeArrowheads="1"/>
          </p:cNvSpPr>
          <p:nvPr/>
        </p:nvSpPr>
        <p:spPr bwMode="auto">
          <a:xfrm>
            <a:off x="5394325" y="2473325"/>
            <a:ext cx="833438" cy="304800"/>
          </a:xfrm>
          <a:prstGeom prst="rect">
            <a:avLst/>
          </a:prstGeom>
          <a:noFill/>
          <a:ln w="9525">
            <a:noFill/>
            <a:miter lim="800000"/>
            <a:headEnd/>
            <a:tailEnd/>
          </a:ln>
        </p:spPr>
        <p:txBody>
          <a:bodyPr wrap="none" lIns="91431" tIns="45715" rIns="91431" bIns="45715">
            <a:spAutoFit/>
          </a:bodyPr>
          <a:lstStyle/>
          <a:p>
            <a:r>
              <a:rPr lang="it-CH" b="1">
                <a:solidFill>
                  <a:srgbClr val="FF0000"/>
                </a:solidFill>
                <a:latin typeface="Calibri" pitchFamily="34" charset="0"/>
              </a:rPr>
              <a:t>2-3 sec.</a:t>
            </a:r>
            <a:endParaRPr lang="de-CH" b="1">
              <a:solidFill>
                <a:srgbClr val="FF0000"/>
              </a:solidFill>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34"/>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50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2000"/>
                                  </p:stCondLst>
                                  <p:childTnLst>
                                    <p:set>
                                      <p:cBhvr>
                                        <p:cTn id="21" dur="1" fill="hold">
                                          <p:stCondLst>
                                            <p:cond delay="0"/>
                                          </p:stCondLst>
                                        </p:cTn>
                                        <p:tgtEl>
                                          <p:spTgt spid="31"/>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500"/>
                                  </p:stCondLst>
                                  <p:childTnLst>
                                    <p:set>
                                      <p:cBhvr>
                                        <p:cTn id="24" dur="1" fill="hold">
                                          <p:stCondLst>
                                            <p:cond delay="0"/>
                                          </p:stCondLst>
                                        </p:cTn>
                                        <p:tgtEl>
                                          <p:spTgt spid="35"/>
                                        </p:tgtEl>
                                        <p:attrNameLst>
                                          <p:attrName>style.visibility</p:attrName>
                                        </p:attrNameLst>
                                      </p:cBhvr>
                                      <p:to>
                                        <p:strVal val="visible"/>
                                      </p:to>
                                    </p:set>
                                  </p:childTnLst>
                                </p:cTn>
                              </p:par>
                            </p:childTnLst>
                          </p:cTn>
                        </p:par>
                        <p:par>
                          <p:cTn id="25" fill="hold">
                            <p:stCondLst>
                              <p:cond delay="2500"/>
                            </p:stCondLst>
                            <p:childTnLst>
                              <p:par>
                                <p:cTn id="26" presetID="53" presetClass="entr" presetSubtype="0" fill="hold" nodeType="afterEffect">
                                  <p:stCondLst>
                                    <p:cond delay="50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childTnLst>
                                </p:cTn>
                              </p:par>
                            </p:childTnLst>
                          </p:cTn>
                        </p:par>
                        <p:par>
                          <p:cTn id="31" fill="hold">
                            <p:stCondLst>
                              <p:cond delay="3500"/>
                            </p:stCondLst>
                            <p:childTnLst>
                              <p:par>
                                <p:cTn id="32" presetID="1" presetClass="entr" presetSubtype="0" fill="hold" grpId="0" nodeType="afterEffect">
                                  <p:stCondLst>
                                    <p:cond delay="500"/>
                                  </p:stCondLst>
                                  <p:childTnLst>
                                    <p:set>
                                      <p:cBhvr>
                                        <p:cTn id="33" dur="1" fill="hold">
                                          <p:stCondLst>
                                            <p:cond delay="0"/>
                                          </p:stCondLst>
                                        </p:cTn>
                                        <p:tgtEl>
                                          <p:spTgt spid="60"/>
                                        </p:tgtEl>
                                        <p:attrNameLst>
                                          <p:attrName>style.visibility</p:attrName>
                                        </p:attrNameLst>
                                      </p:cBhvr>
                                      <p:to>
                                        <p:strVal val="visible"/>
                                      </p:to>
                                    </p:set>
                                  </p:childTnLst>
                                </p:cTn>
                              </p:par>
                            </p:childTnLst>
                          </p:cTn>
                        </p:par>
                        <p:par>
                          <p:cTn id="34" fill="hold">
                            <p:stCondLst>
                              <p:cond delay="4000"/>
                            </p:stCondLst>
                            <p:childTnLst>
                              <p:par>
                                <p:cTn id="35" presetID="1" presetClass="entr" presetSubtype="0" fill="hold" grpId="0" nodeType="afterEffect">
                                  <p:stCondLst>
                                    <p:cond delay="50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2000"/>
                                  </p:stCondLst>
                                  <p:childTnLst>
                                    <p:set>
                                      <p:cBhvr>
                                        <p:cTn id="45" dur="1" fill="hold">
                                          <p:stCondLst>
                                            <p:cond delay="0"/>
                                          </p:stCondLst>
                                        </p:cTn>
                                        <p:tgtEl>
                                          <p:spTgt spid="39"/>
                                        </p:tgtEl>
                                        <p:attrNameLst>
                                          <p:attrName>style.visibility</p:attrName>
                                        </p:attrNameLst>
                                      </p:cBhvr>
                                      <p:to>
                                        <p:strVal val="visible"/>
                                      </p:to>
                                    </p:set>
                                  </p:child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4" grpId="0" animBg="1"/>
      <p:bldP spid="35" grpId="0" animBg="1"/>
      <p:bldP spid="36" grpId="0"/>
      <p:bldP spid="37" grpId="0"/>
      <p:bldP spid="38" grpId="0" animBg="1"/>
      <p:bldP spid="39" grpId="0" animBg="1"/>
      <p:bldP spid="59" grpId="0" animBg="1"/>
      <p:bldP spid="6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Mise en pratique</a:t>
            </a:r>
            <a:endParaRPr lang="de-CH" smtClean="0"/>
          </a:p>
        </p:txBody>
      </p:sp>
      <p:pic>
        <p:nvPicPr>
          <p:cNvPr id="79874" name="Picture 2" descr="E:\Formateur d'adultes\CB 04-05\Module 4\figurines 3D\3915513486_54c777f504_z.jpg"/>
          <p:cNvPicPr>
            <a:picLocks noChangeAspect="1" noChangeArrowheads="1"/>
          </p:cNvPicPr>
          <p:nvPr/>
        </p:nvPicPr>
        <p:blipFill>
          <a:blip r:embed="rId3"/>
          <a:srcRect/>
          <a:stretch>
            <a:fillRect/>
          </a:stretch>
        </p:blipFill>
        <p:spPr bwMode="auto">
          <a:xfrm>
            <a:off x="2843213" y="1268413"/>
            <a:ext cx="3509962" cy="46799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llipse 38"/>
          <p:cNvSpPr/>
          <p:nvPr/>
        </p:nvSpPr>
        <p:spPr>
          <a:xfrm>
            <a:off x="5289550" y="1484313"/>
            <a:ext cx="3463925" cy="4565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
        <p:nvSpPr>
          <p:cNvPr id="10345" name="Rectangle 3"/>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Spécialités</a:t>
            </a:r>
            <a:r>
              <a:rPr lang="fr-CH" sz="2000" smtClean="0"/>
              <a:t> – héli vs – canal K</a:t>
            </a:r>
          </a:p>
        </p:txBody>
      </p:sp>
      <p:pic>
        <p:nvPicPr>
          <p:cNvPr id="10346" name="Image 2"/>
          <p:cNvPicPr>
            <a:picLocks noChangeAspect="1"/>
          </p:cNvPicPr>
          <p:nvPr/>
        </p:nvPicPr>
        <p:blipFill>
          <a:blip r:embed="rId4"/>
          <a:srcRect/>
          <a:stretch>
            <a:fillRect/>
          </a:stretch>
        </p:blipFill>
        <p:spPr bwMode="auto">
          <a:xfrm>
            <a:off x="6294438" y="1930400"/>
            <a:ext cx="1739900" cy="762000"/>
          </a:xfrm>
          <a:prstGeom prst="rect">
            <a:avLst/>
          </a:prstGeom>
          <a:noFill/>
          <a:ln w="9525">
            <a:noFill/>
            <a:miter lim="800000"/>
            <a:headEnd/>
            <a:tailEnd/>
          </a:ln>
        </p:spPr>
      </p:pic>
      <p:sp>
        <p:nvSpPr>
          <p:cNvPr id="10347" name="Line 4"/>
          <p:cNvSpPr>
            <a:spLocks noChangeShapeType="1"/>
          </p:cNvSpPr>
          <p:nvPr/>
        </p:nvSpPr>
        <p:spPr bwMode="auto">
          <a:xfrm>
            <a:off x="7019925" y="3048000"/>
            <a:ext cx="0" cy="2128838"/>
          </a:xfrm>
          <a:prstGeom prst="line">
            <a:avLst/>
          </a:prstGeom>
          <a:noFill/>
          <a:ln w="28575">
            <a:solidFill>
              <a:schemeClr val="tx1"/>
            </a:solidFill>
            <a:round/>
            <a:headEnd type="triangle" w="med" len="med"/>
            <a:tailEnd type="triangle" w="med" len="med"/>
          </a:ln>
        </p:spPr>
        <p:txBody>
          <a:bodyPr wrap="none" anchor="ctr"/>
          <a:lstStyle/>
          <a:p>
            <a:endParaRPr lang="fr-FR"/>
          </a:p>
        </p:txBody>
      </p:sp>
      <p:grpSp>
        <p:nvGrpSpPr>
          <p:cNvPr id="10348" name="Group 5"/>
          <p:cNvGrpSpPr>
            <a:grpSpLocks/>
          </p:cNvGrpSpPr>
          <p:nvPr/>
        </p:nvGrpSpPr>
        <p:grpSpPr bwMode="auto">
          <a:xfrm>
            <a:off x="3533775" y="4146550"/>
            <a:ext cx="511175" cy="1252538"/>
            <a:chOff x="3199" y="1950"/>
            <a:chExt cx="77" cy="271"/>
          </a:xfrm>
        </p:grpSpPr>
        <p:sp>
          <p:nvSpPr>
            <p:cNvPr id="10364" name="Freeform 6"/>
            <p:cNvSpPr>
              <a:spLocks/>
            </p:cNvSpPr>
            <p:nvPr/>
          </p:nvSpPr>
          <p:spPr bwMode="auto">
            <a:xfrm>
              <a:off x="3230" y="2003"/>
              <a:ext cx="13" cy="24"/>
            </a:xfrm>
            <a:custGeom>
              <a:avLst/>
              <a:gdLst>
                <a:gd name="T0" fmla="*/ 2 w 13"/>
                <a:gd name="T1" fmla="*/ 4 h 24"/>
                <a:gd name="T2" fmla="*/ 7 w 13"/>
                <a:gd name="T3" fmla="*/ 0 h 24"/>
                <a:gd name="T4" fmla="*/ 11 w 13"/>
                <a:gd name="T5" fmla="*/ 4 h 24"/>
                <a:gd name="T6" fmla="*/ 13 w 13"/>
                <a:gd name="T7" fmla="*/ 18 h 24"/>
                <a:gd name="T8" fmla="*/ 7 w 13"/>
                <a:gd name="T9" fmla="*/ 24 h 24"/>
                <a:gd name="T10" fmla="*/ 0 w 13"/>
                <a:gd name="T11" fmla="*/ 18 h 24"/>
                <a:gd name="T12" fmla="*/ 2 w 13"/>
                <a:gd name="T13" fmla="*/ 4 h 24"/>
                <a:gd name="T14" fmla="*/ 0 60000 65536"/>
                <a:gd name="T15" fmla="*/ 0 60000 65536"/>
                <a:gd name="T16" fmla="*/ 0 60000 65536"/>
                <a:gd name="T17" fmla="*/ 0 60000 65536"/>
                <a:gd name="T18" fmla="*/ 0 60000 65536"/>
                <a:gd name="T19" fmla="*/ 0 60000 65536"/>
                <a:gd name="T20" fmla="*/ 0 60000 65536"/>
                <a:gd name="T21" fmla="*/ 0 w 13"/>
                <a:gd name="T22" fmla="*/ 0 h 24"/>
                <a:gd name="T23" fmla="*/ 13 w 13"/>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4">
                  <a:moveTo>
                    <a:pt x="2" y="4"/>
                  </a:moveTo>
                  <a:lnTo>
                    <a:pt x="7" y="0"/>
                  </a:lnTo>
                  <a:lnTo>
                    <a:pt x="11" y="4"/>
                  </a:lnTo>
                  <a:lnTo>
                    <a:pt x="13" y="18"/>
                  </a:lnTo>
                  <a:lnTo>
                    <a:pt x="7" y="24"/>
                  </a:lnTo>
                  <a:lnTo>
                    <a:pt x="0" y="18"/>
                  </a:lnTo>
                  <a:lnTo>
                    <a:pt x="2" y="4"/>
                  </a:lnTo>
                  <a:close/>
                </a:path>
              </a:pathLst>
            </a:custGeom>
            <a:solidFill>
              <a:srgbClr val="00FF00"/>
            </a:solidFill>
            <a:ln w="19050" cmpd="sng">
              <a:solidFill>
                <a:schemeClr val="accent2"/>
              </a:solidFill>
              <a:prstDash val="solid"/>
              <a:round/>
              <a:headEnd/>
              <a:tailEnd/>
            </a:ln>
          </p:spPr>
          <p:txBody>
            <a:bodyPr/>
            <a:lstStyle/>
            <a:p>
              <a:endParaRPr lang="fr-FR"/>
            </a:p>
          </p:txBody>
        </p:sp>
        <p:sp>
          <p:nvSpPr>
            <p:cNvPr id="10365" name="Freeform 7"/>
            <p:cNvSpPr>
              <a:spLocks/>
            </p:cNvSpPr>
            <p:nvPr/>
          </p:nvSpPr>
          <p:spPr bwMode="auto">
            <a:xfrm>
              <a:off x="3199" y="2182"/>
              <a:ext cx="77" cy="20"/>
            </a:xfrm>
            <a:custGeom>
              <a:avLst/>
              <a:gdLst>
                <a:gd name="T0" fmla="*/ 0 w 77"/>
                <a:gd name="T1" fmla="*/ 20 h 20"/>
                <a:gd name="T2" fmla="*/ 38 w 77"/>
                <a:gd name="T3" fmla="*/ 0 h 20"/>
                <a:gd name="T4" fmla="*/ 77 w 77"/>
                <a:gd name="T5" fmla="*/ 20 h 20"/>
                <a:gd name="T6" fmla="*/ 0 60000 65536"/>
                <a:gd name="T7" fmla="*/ 0 60000 65536"/>
                <a:gd name="T8" fmla="*/ 0 60000 65536"/>
                <a:gd name="T9" fmla="*/ 0 w 77"/>
                <a:gd name="T10" fmla="*/ 0 h 20"/>
                <a:gd name="T11" fmla="*/ 77 w 77"/>
                <a:gd name="T12" fmla="*/ 20 h 20"/>
              </a:gdLst>
              <a:ahLst/>
              <a:cxnLst>
                <a:cxn ang="T6">
                  <a:pos x="T0" y="T1"/>
                </a:cxn>
                <a:cxn ang="T7">
                  <a:pos x="T2" y="T3"/>
                </a:cxn>
                <a:cxn ang="T8">
                  <a:pos x="T4" y="T5"/>
                </a:cxn>
              </a:cxnLst>
              <a:rect l="T9" t="T10" r="T11" b="T12"/>
              <a:pathLst>
                <a:path w="77" h="20">
                  <a:moveTo>
                    <a:pt x="0" y="20"/>
                  </a:moveTo>
                  <a:lnTo>
                    <a:pt x="38" y="0"/>
                  </a:lnTo>
                  <a:lnTo>
                    <a:pt x="77" y="20"/>
                  </a:lnTo>
                </a:path>
              </a:pathLst>
            </a:custGeom>
            <a:noFill/>
            <a:ln w="19050" cmpd="sng">
              <a:solidFill>
                <a:schemeClr val="accent2"/>
              </a:solidFill>
              <a:prstDash val="solid"/>
              <a:round/>
              <a:headEnd/>
              <a:tailEnd/>
            </a:ln>
          </p:spPr>
          <p:txBody>
            <a:bodyPr/>
            <a:lstStyle/>
            <a:p>
              <a:endParaRPr lang="fr-FR"/>
            </a:p>
          </p:txBody>
        </p:sp>
        <p:sp>
          <p:nvSpPr>
            <p:cNvPr id="10366" name="Freeform 8"/>
            <p:cNvSpPr>
              <a:spLocks/>
            </p:cNvSpPr>
            <p:nvPr/>
          </p:nvSpPr>
          <p:spPr bwMode="auto">
            <a:xfrm>
              <a:off x="3199" y="1994"/>
              <a:ext cx="77" cy="227"/>
            </a:xfrm>
            <a:custGeom>
              <a:avLst/>
              <a:gdLst>
                <a:gd name="T0" fmla="*/ 38 w 77"/>
                <a:gd name="T1" fmla="*/ 0 h 227"/>
                <a:gd name="T2" fmla="*/ 38 w 77"/>
                <a:gd name="T3" fmla="*/ 227 h 227"/>
                <a:gd name="T4" fmla="*/ 0 w 77"/>
                <a:gd name="T5" fmla="*/ 208 h 227"/>
                <a:gd name="T6" fmla="*/ 38 w 77"/>
                <a:gd name="T7" fmla="*/ 0 h 227"/>
                <a:gd name="T8" fmla="*/ 77 w 77"/>
                <a:gd name="T9" fmla="*/ 208 h 227"/>
                <a:gd name="T10" fmla="*/ 38 w 77"/>
                <a:gd name="T11" fmla="*/ 227 h 227"/>
                <a:gd name="T12" fmla="*/ 0 60000 65536"/>
                <a:gd name="T13" fmla="*/ 0 60000 65536"/>
                <a:gd name="T14" fmla="*/ 0 60000 65536"/>
                <a:gd name="T15" fmla="*/ 0 60000 65536"/>
                <a:gd name="T16" fmla="*/ 0 60000 65536"/>
                <a:gd name="T17" fmla="*/ 0 60000 65536"/>
                <a:gd name="T18" fmla="*/ 0 w 77"/>
                <a:gd name="T19" fmla="*/ 0 h 227"/>
                <a:gd name="T20" fmla="*/ 77 w 77"/>
                <a:gd name="T21" fmla="*/ 227 h 227"/>
              </a:gdLst>
              <a:ahLst/>
              <a:cxnLst>
                <a:cxn ang="T12">
                  <a:pos x="T0" y="T1"/>
                </a:cxn>
                <a:cxn ang="T13">
                  <a:pos x="T2" y="T3"/>
                </a:cxn>
                <a:cxn ang="T14">
                  <a:pos x="T4" y="T5"/>
                </a:cxn>
                <a:cxn ang="T15">
                  <a:pos x="T6" y="T7"/>
                </a:cxn>
                <a:cxn ang="T16">
                  <a:pos x="T8" y="T9"/>
                </a:cxn>
                <a:cxn ang="T17">
                  <a:pos x="T10" y="T11"/>
                </a:cxn>
              </a:cxnLst>
              <a:rect l="T18" t="T19" r="T20" b="T21"/>
              <a:pathLst>
                <a:path w="77" h="227">
                  <a:moveTo>
                    <a:pt x="38" y="0"/>
                  </a:moveTo>
                  <a:lnTo>
                    <a:pt x="38" y="227"/>
                  </a:lnTo>
                  <a:lnTo>
                    <a:pt x="0" y="208"/>
                  </a:lnTo>
                  <a:lnTo>
                    <a:pt x="38" y="0"/>
                  </a:lnTo>
                  <a:lnTo>
                    <a:pt x="77" y="208"/>
                  </a:lnTo>
                  <a:lnTo>
                    <a:pt x="38" y="227"/>
                  </a:lnTo>
                </a:path>
              </a:pathLst>
            </a:custGeom>
            <a:noFill/>
            <a:ln w="19050" cmpd="sng">
              <a:solidFill>
                <a:schemeClr val="accent2"/>
              </a:solidFill>
              <a:prstDash val="solid"/>
              <a:round/>
              <a:headEnd/>
              <a:tailEnd/>
            </a:ln>
          </p:spPr>
          <p:txBody>
            <a:bodyPr/>
            <a:lstStyle/>
            <a:p>
              <a:endParaRPr lang="fr-FR"/>
            </a:p>
          </p:txBody>
        </p:sp>
        <p:sp>
          <p:nvSpPr>
            <p:cNvPr id="10367" name="Freeform 9"/>
            <p:cNvSpPr>
              <a:spLocks/>
            </p:cNvSpPr>
            <p:nvPr/>
          </p:nvSpPr>
          <p:spPr bwMode="auto">
            <a:xfrm>
              <a:off x="3228" y="2046"/>
              <a:ext cx="19" cy="4"/>
            </a:xfrm>
            <a:custGeom>
              <a:avLst/>
              <a:gdLst>
                <a:gd name="T0" fmla="*/ 0 w 19"/>
                <a:gd name="T1" fmla="*/ 0 h 4"/>
                <a:gd name="T2" fmla="*/ 9 w 19"/>
                <a:gd name="T3" fmla="*/ 4 h 4"/>
                <a:gd name="T4" fmla="*/ 19 w 19"/>
                <a:gd name="T5" fmla="*/ 0 h 4"/>
                <a:gd name="T6" fmla="*/ 0 60000 65536"/>
                <a:gd name="T7" fmla="*/ 0 60000 65536"/>
                <a:gd name="T8" fmla="*/ 0 60000 65536"/>
                <a:gd name="T9" fmla="*/ 0 w 19"/>
                <a:gd name="T10" fmla="*/ 0 h 4"/>
                <a:gd name="T11" fmla="*/ 19 w 19"/>
                <a:gd name="T12" fmla="*/ 4 h 4"/>
              </a:gdLst>
              <a:ahLst/>
              <a:cxnLst>
                <a:cxn ang="T6">
                  <a:pos x="T0" y="T1"/>
                </a:cxn>
                <a:cxn ang="T7">
                  <a:pos x="T2" y="T3"/>
                </a:cxn>
                <a:cxn ang="T8">
                  <a:pos x="T4" y="T5"/>
                </a:cxn>
              </a:cxnLst>
              <a:rect l="T9" t="T10" r="T11" b="T12"/>
              <a:pathLst>
                <a:path w="19" h="4">
                  <a:moveTo>
                    <a:pt x="0" y="0"/>
                  </a:moveTo>
                  <a:lnTo>
                    <a:pt x="9" y="4"/>
                  </a:lnTo>
                  <a:lnTo>
                    <a:pt x="19" y="0"/>
                  </a:lnTo>
                </a:path>
              </a:pathLst>
            </a:custGeom>
            <a:noFill/>
            <a:ln w="19050" cmpd="sng">
              <a:solidFill>
                <a:schemeClr val="accent2"/>
              </a:solidFill>
              <a:prstDash val="solid"/>
              <a:round/>
              <a:headEnd/>
              <a:tailEnd/>
            </a:ln>
          </p:spPr>
          <p:txBody>
            <a:bodyPr/>
            <a:lstStyle/>
            <a:p>
              <a:endParaRPr lang="fr-FR"/>
            </a:p>
          </p:txBody>
        </p:sp>
        <p:sp>
          <p:nvSpPr>
            <p:cNvPr id="10368" name="Freeform 10"/>
            <p:cNvSpPr>
              <a:spLocks/>
            </p:cNvSpPr>
            <p:nvPr/>
          </p:nvSpPr>
          <p:spPr bwMode="auto">
            <a:xfrm>
              <a:off x="3224" y="2063"/>
              <a:ext cx="25" cy="6"/>
            </a:xfrm>
            <a:custGeom>
              <a:avLst/>
              <a:gdLst>
                <a:gd name="T0" fmla="*/ 0 w 25"/>
                <a:gd name="T1" fmla="*/ 0 h 6"/>
                <a:gd name="T2" fmla="*/ 13 w 25"/>
                <a:gd name="T3" fmla="*/ 6 h 6"/>
                <a:gd name="T4" fmla="*/ 25 w 25"/>
                <a:gd name="T5" fmla="*/ 0 h 6"/>
                <a:gd name="T6" fmla="*/ 0 60000 65536"/>
                <a:gd name="T7" fmla="*/ 0 60000 65536"/>
                <a:gd name="T8" fmla="*/ 0 60000 65536"/>
                <a:gd name="T9" fmla="*/ 0 w 25"/>
                <a:gd name="T10" fmla="*/ 0 h 6"/>
                <a:gd name="T11" fmla="*/ 25 w 25"/>
                <a:gd name="T12" fmla="*/ 6 h 6"/>
              </a:gdLst>
              <a:ahLst/>
              <a:cxnLst>
                <a:cxn ang="T6">
                  <a:pos x="T0" y="T1"/>
                </a:cxn>
                <a:cxn ang="T7">
                  <a:pos x="T2" y="T3"/>
                </a:cxn>
                <a:cxn ang="T8">
                  <a:pos x="T4" y="T5"/>
                </a:cxn>
              </a:cxnLst>
              <a:rect l="T9" t="T10" r="T11" b="T12"/>
              <a:pathLst>
                <a:path w="25" h="6">
                  <a:moveTo>
                    <a:pt x="0" y="0"/>
                  </a:moveTo>
                  <a:lnTo>
                    <a:pt x="13" y="6"/>
                  </a:lnTo>
                  <a:lnTo>
                    <a:pt x="25" y="0"/>
                  </a:lnTo>
                </a:path>
              </a:pathLst>
            </a:custGeom>
            <a:noFill/>
            <a:ln w="19050" cmpd="sng">
              <a:solidFill>
                <a:schemeClr val="accent2"/>
              </a:solidFill>
              <a:prstDash val="solid"/>
              <a:round/>
              <a:headEnd/>
              <a:tailEnd/>
            </a:ln>
          </p:spPr>
          <p:txBody>
            <a:bodyPr/>
            <a:lstStyle/>
            <a:p>
              <a:endParaRPr lang="fr-FR"/>
            </a:p>
          </p:txBody>
        </p:sp>
        <p:sp>
          <p:nvSpPr>
            <p:cNvPr id="10369" name="Freeform 11"/>
            <p:cNvSpPr>
              <a:spLocks/>
            </p:cNvSpPr>
            <p:nvPr/>
          </p:nvSpPr>
          <p:spPr bwMode="auto">
            <a:xfrm>
              <a:off x="3222" y="2080"/>
              <a:ext cx="31" cy="8"/>
            </a:xfrm>
            <a:custGeom>
              <a:avLst/>
              <a:gdLst>
                <a:gd name="T0" fmla="*/ 0 w 31"/>
                <a:gd name="T1" fmla="*/ 0 h 8"/>
                <a:gd name="T2" fmla="*/ 15 w 31"/>
                <a:gd name="T3" fmla="*/ 8 h 8"/>
                <a:gd name="T4" fmla="*/ 31 w 31"/>
                <a:gd name="T5" fmla="*/ 0 h 8"/>
                <a:gd name="T6" fmla="*/ 0 60000 65536"/>
                <a:gd name="T7" fmla="*/ 0 60000 65536"/>
                <a:gd name="T8" fmla="*/ 0 60000 65536"/>
                <a:gd name="T9" fmla="*/ 0 w 31"/>
                <a:gd name="T10" fmla="*/ 0 h 8"/>
                <a:gd name="T11" fmla="*/ 31 w 31"/>
                <a:gd name="T12" fmla="*/ 8 h 8"/>
              </a:gdLst>
              <a:ahLst/>
              <a:cxnLst>
                <a:cxn ang="T6">
                  <a:pos x="T0" y="T1"/>
                </a:cxn>
                <a:cxn ang="T7">
                  <a:pos x="T2" y="T3"/>
                </a:cxn>
                <a:cxn ang="T8">
                  <a:pos x="T4" y="T5"/>
                </a:cxn>
              </a:cxnLst>
              <a:rect l="T9" t="T10" r="T11" b="T12"/>
              <a:pathLst>
                <a:path w="31" h="8">
                  <a:moveTo>
                    <a:pt x="0" y="0"/>
                  </a:moveTo>
                  <a:lnTo>
                    <a:pt x="15" y="8"/>
                  </a:lnTo>
                  <a:lnTo>
                    <a:pt x="31" y="0"/>
                  </a:lnTo>
                </a:path>
              </a:pathLst>
            </a:custGeom>
            <a:noFill/>
            <a:ln w="19050" cmpd="sng">
              <a:solidFill>
                <a:schemeClr val="accent2"/>
              </a:solidFill>
              <a:prstDash val="solid"/>
              <a:round/>
              <a:headEnd/>
              <a:tailEnd/>
            </a:ln>
          </p:spPr>
          <p:txBody>
            <a:bodyPr/>
            <a:lstStyle/>
            <a:p>
              <a:endParaRPr lang="fr-FR"/>
            </a:p>
          </p:txBody>
        </p:sp>
        <p:sp>
          <p:nvSpPr>
            <p:cNvPr id="10370" name="Freeform 12"/>
            <p:cNvSpPr>
              <a:spLocks/>
            </p:cNvSpPr>
            <p:nvPr/>
          </p:nvSpPr>
          <p:spPr bwMode="auto">
            <a:xfrm>
              <a:off x="3218" y="2098"/>
              <a:ext cx="39" cy="9"/>
            </a:xfrm>
            <a:custGeom>
              <a:avLst/>
              <a:gdLst>
                <a:gd name="T0" fmla="*/ 0 w 39"/>
                <a:gd name="T1" fmla="*/ 0 h 9"/>
                <a:gd name="T2" fmla="*/ 19 w 39"/>
                <a:gd name="T3" fmla="*/ 9 h 9"/>
                <a:gd name="T4" fmla="*/ 39 w 39"/>
                <a:gd name="T5" fmla="*/ 0 h 9"/>
                <a:gd name="T6" fmla="*/ 0 60000 65536"/>
                <a:gd name="T7" fmla="*/ 0 60000 65536"/>
                <a:gd name="T8" fmla="*/ 0 60000 65536"/>
                <a:gd name="T9" fmla="*/ 0 w 39"/>
                <a:gd name="T10" fmla="*/ 0 h 9"/>
                <a:gd name="T11" fmla="*/ 39 w 39"/>
                <a:gd name="T12" fmla="*/ 9 h 9"/>
              </a:gdLst>
              <a:ahLst/>
              <a:cxnLst>
                <a:cxn ang="T6">
                  <a:pos x="T0" y="T1"/>
                </a:cxn>
                <a:cxn ang="T7">
                  <a:pos x="T2" y="T3"/>
                </a:cxn>
                <a:cxn ang="T8">
                  <a:pos x="T4" y="T5"/>
                </a:cxn>
              </a:cxnLst>
              <a:rect l="T9" t="T10" r="T11" b="T12"/>
              <a:pathLst>
                <a:path w="39" h="9">
                  <a:moveTo>
                    <a:pt x="0" y="0"/>
                  </a:moveTo>
                  <a:lnTo>
                    <a:pt x="19" y="9"/>
                  </a:lnTo>
                  <a:lnTo>
                    <a:pt x="39" y="0"/>
                  </a:lnTo>
                </a:path>
              </a:pathLst>
            </a:custGeom>
            <a:noFill/>
            <a:ln w="19050" cmpd="sng">
              <a:solidFill>
                <a:schemeClr val="accent2"/>
              </a:solidFill>
              <a:prstDash val="solid"/>
              <a:round/>
              <a:headEnd/>
              <a:tailEnd/>
            </a:ln>
          </p:spPr>
          <p:txBody>
            <a:bodyPr/>
            <a:lstStyle/>
            <a:p>
              <a:endParaRPr lang="fr-FR"/>
            </a:p>
          </p:txBody>
        </p:sp>
        <p:sp>
          <p:nvSpPr>
            <p:cNvPr id="10371" name="Freeform 13"/>
            <p:cNvSpPr>
              <a:spLocks/>
            </p:cNvSpPr>
            <p:nvPr/>
          </p:nvSpPr>
          <p:spPr bwMode="auto">
            <a:xfrm>
              <a:off x="3214" y="2115"/>
              <a:ext cx="44" cy="12"/>
            </a:xfrm>
            <a:custGeom>
              <a:avLst/>
              <a:gdLst>
                <a:gd name="T0" fmla="*/ 0 w 44"/>
                <a:gd name="T1" fmla="*/ 0 h 12"/>
                <a:gd name="T2" fmla="*/ 23 w 44"/>
                <a:gd name="T3" fmla="*/ 12 h 12"/>
                <a:gd name="T4" fmla="*/ 44 w 44"/>
                <a:gd name="T5" fmla="*/ 0 h 12"/>
                <a:gd name="T6" fmla="*/ 0 60000 65536"/>
                <a:gd name="T7" fmla="*/ 0 60000 65536"/>
                <a:gd name="T8" fmla="*/ 0 60000 65536"/>
                <a:gd name="T9" fmla="*/ 0 w 44"/>
                <a:gd name="T10" fmla="*/ 0 h 12"/>
                <a:gd name="T11" fmla="*/ 44 w 44"/>
                <a:gd name="T12" fmla="*/ 12 h 12"/>
              </a:gdLst>
              <a:ahLst/>
              <a:cxnLst>
                <a:cxn ang="T6">
                  <a:pos x="T0" y="T1"/>
                </a:cxn>
                <a:cxn ang="T7">
                  <a:pos x="T2" y="T3"/>
                </a:cxn>
                <a:cxn ang="T8">
                  <a:pos x="T4" y="T5"/>
                </a:cxn>
              </a:cxnLst>
              <a:rect l="T9" t="T10" r="T11" b="T12"/>
              <a:pathLst>
                <a:path w="44" h="12">
                  <a:moveTo>
                    <a:pt x="0" y="0"/>
                  </a:moveTo>
                  <a:lnTo>
                    <a:pt x="23" y="12"/>
                  </a:lnTo>
                  <a:lnTo>
                    <a:pt x="44" y="0"/>
                  </a:lnTo>
                </a:path>
              </a:pathLst>
            </a:custGeom>
            <a:noFill/>
            <a:ln w="19050" cmpd="sng">
              <a:solidFill>
                <a:schemeClr val="accent2"/>
              </a:solidFill>
              <a:prstDash val="solid"/>
              <a:round/>
              <a:headEnd/>
              <a:tailEnd/>
            </a:ln>
          </p:spPr>
          <p:txBody>
            <a:bodyPr/>
            <a:lstStyle/>
            <a:p>
              <a:endParaRPr lang="fr-FR"/>
            </a:p>
          </p:txBody>
        </p:sp>
        <p:sp>
          <p:nvSpPr>
            <p:cNvPr id="10372" name="Freeform 14"/>
            <p:cNvSpPr>
              <a:spLocks/>
            </p:cNvSpPr>
            <p:nvPr/>
          </p:nvSpPr>
          <p:spPr bwMode="auto">
            <a:xfrm>
              <a:off x="3212" y="2132"/>
              <a:ext cx="50" cy="14"/>
            </a:xfrm>
            <a:custGeom>
              <a:avLst/>
              <a:gdLst>
                <a:gd name="T0" fmla="*/ 0 w 50"/>
                <a:gd name="T1" fmla="*/ 0 h 14"/>
                <a:gd name="T2" fmla="*/ 25 w 50"/>
                <a:gd name="T3" fmla="*/ 14 h 14"/>
                <a:gd name="T4" fmla="*/ 50 w 50"/>
                <a:gd name="T5" fmla="*/ 0 h 14"/>
                <a:gd name="T6" fmla="*/ 0 60000 65536"/>
                <a:gd name="T7" fmla="*/ 0 60000 65536"/>
                <a:gd name="T8" fmla="*/ 0 60000 65536"/>
                <a:gd name="T9" fmla="*/ 0 w 50"/>
                <a:gd name="T10" fmla="*/ 0 h 14"/>
                <a:gd name="T11" fmla="*/ 50 w 50"/>
                <a:gd name="T12" fmla="*/ 14 h 14"/>
              </a:gdLst>
              <a:ahLst/>
              <a:cxnLst>
                <a:cxn ang="T6">
                  <a:pos x="T0" y="T1"/>
                </a:cxn>
                <a:cxn ang="T7">
                  <a:pos x="T2" y="T3"/>
                </a:cxn>
                <a:cxn ang="T8">
                  <a:pos x="T4" y="T5"/>
                </a:cxn>
              </a:cxnLst>
              <a:rect l="T9" t="T10" r="T11" b="T12"/>
              <a:pathLst>
                <a:path w="50" h="14">
                  <a:moveTo>
                    <a:pt x="0" y="0"/>
                  </a:moveTo>
                  <a:lnTo>
                    <a:pt x="25" y="14"/>
                  </a:lnTo>
                  <a:lnTo>
                    <a:pt x="50" y="0"/>
                  </a:lnTo>
                </a:path>
              </a:pathLst>
            </a:custGeom>
            <a:noFill/>
            <a:ln w="19050" cmpd="sng">
              <a:solidFill>
                <a:schemeClr val="accent2"/>
              </a:solidFill>
              <a:prstDash val="solid"/>
              <a:round/>
              <a:headEnd/>
              <a:tailEnd/>
            </a:ln>
          </p:spPr>
          <p:txBody>
            <a:bodyPr/>
            <a:lstStyle/>
            <a:p>
              <a:endParaRPr lang="fr-FR"/>
            </a:p>
          </p:txBody>
        </p:sp>
        <p:sp>
          <p:nvSpPr>
            <p:cNvPr id="10373" name="Freeform 15"/>
            <p:cNvSpPr>
              <a:spLocks/>
            </p:cNvSpPr>
            <p:nvPr/>
          </p:nvSpPr>
          <p:spPr bwMode="auto">
            <a:xfrm>
              <a:off x="3208" y="2150"/>
              <a:ext cx="58" cy="15"/>
            </a:xfrm>
            <a:custGeom>
              <a:avLst/>
              <a:gdLst>
                <a:gd name="T0" fmla="*/ 0 w 58"/>
                <a:gd name="T1" fmla="*/ 0 h 15"/>
                <a:gd name="T2" fmla="*/ 29 w 58"/>
                <a:gd name="T3" fmla="*/ 15 h 15"/>
                <a:gd name="T4" fmla="*/ 58 w 58"/>
                <a:gd name="T5" fmla="*/ 0 h 15"/>
                <a:gd name="T6" fmla="*/ 0 60000 65536"/>
                <a:gd name="T7" fmla="*/ 0 60000 65536"/>
                <a:gd name="T8" fmla="*/ 0 60000 65536"/>
                <a:gd name="T9" fmla="*/ 0 w 58"/>
                <a:gd name="T10" fmla="*/ 0 h 15"/>
                <a:gd name="T11" fmla="*/ 58 w 58"/>
                <a:gd name="T12" fmla="*/ 15 h 15"/>
              </a:gdLst>
              <a:ahLst/>
              <a:cxnLst>
                <a:cxn ang="T6">
                  <a:pos x="T0" y="T1"/>
                </a:cxn>
                <a:cxn ang="T7">
                  <a:pos x="T2" y="T3"/>
                </a:cxn>
                <a:cxn ang="T8">
                  <a:pos x="T4" y="T5"/>
                </a:cxn>
              </a:cxnLst>
              <a:rect l="T9" t="T10" r="T11" b="T12"/>
              <a:pathLst>
                <a:path w="58" h="15">
                  <a:moveTo>
                    <a:pt x="0" y="0"/>
                  </a:moveTo>
                  <a:lnTo>
                    <a:pt x="29" y="15"/>
                  </a:lnTo>
                  <a:lnTo>
                    <a:pt x="58" y="0"/>
                  </a:lnTo>
                </a:path>
              </a:pathLst>
            </a:custGeom>
            <a:noFill/>
            <a:ln w="19050" cmpd="sng">
              <a:solidFill>
                <a:schemeClr val="accent2"/>
              </a:solidFill>
              <a:prstDash val="solid"/>
              <a:round/>
              <a:headEnd/>
              <a:tailEnd/>
            </a:ln>
          </p:spPr>
          <p:txBody>
            <a:bodyPr/>
            <a:lstStyle/>
            <a:p>
              <a:endParaRPr lang="fr-FR"/>
            </a:p>
          </p:txBody>
        </p:sp>
        <p:sp>
          <p:nvSpPr>
            <p:cNvPr id="10374" name="Freeform 16"/>
            <p:cNvSpPr>
              <a:spLocks/>
            </p:cNvSpPr>
            <p:nvPr/>
          </p:nvSpPr>
          <p:spPr bwMode="auto">
            <a:xfrm>
              <a:off x="3205" y="2167"/>
              <a:ext cx="63" cy="15"/>
            </a:xfrm>
            <a:custGeom>
              <a:avLst/>
              <a:gdLst>
                <a:gd name="T0" fmla="*/ 0 w 63"/>
                <a:gd name="T1" fmla="*/ 0 h 15"/>
                <a:gd name="T2" fmla="*/ 32 w 63"/>
                <a:gd name="T3" fmla="*/ 15 h 15"/>
                <a:gd name="T4" fmla="*/ 63 w 63"/>
                <a:gd name="T5" fmla="*/ 0 h 15"/>
                <a:gd name="T6" fmla="*/ 0 60000 65536"/>
                <a:gd name="T7" fmla="*/ 0 60000 65536"/>
                <a:gd name="T8" fmla="*/ 0 60000 65536"/>
                <a:gd name="T9" fmla="*/ 0 w 63"/>
                <a:gd name="T10" fmla="*/ 0 h 15"/>
                <a:gd name="T11" fmla="*/ 63 w 63"/>
                <a:gd name="T12" fmla="*/ 15 h 15"/>
              </a:gdLst>
              <a:ahLst/>
              <a:cxnLst>
                <a:cxn ang="T6">
                  <a:pos x="T0" y="T1"/>
                </a:cxn>
                <a:cxn ang="T7">
                  <a:pos x="T2" y="T3"/>
                </a:cxn>
                <a:cxn ang="T8">
                  <a:pos x="T4" y="T5"/>
                </a:cxn>
              </a:cxnLst>
              <a:rect l="T9" t="T10" r="T11" b="T12"/>
              <a:pathLst>
                <a:path w="63" h="15">
                  <a:moveTo>
                    <a:pt x="0" y="0"/>
                  </a:moveTo>
                  <a:lnTo>
                    <a:pt x="32" y="15"/>
                  </a:lnTo>
                  <a:lnTo>
                    <a:pt x="63" y="0"/>
                  </a:lnTo>
                </a:path>
              </a:pathLst>
            </a:custGeom>
            <a:noFill/>
            <a:ln w="19050" cmpd="sng">
              <a:solidFill>
                <a:schemeClr val="accent2"/>
              </a:solidFill>
              <a:prstDash val="solid"/>
              <a:round/>
              <a:headEnd/>
              <a:tailEnd/>
            </a:ln>
          </p:spPr>
          <p:txBody>
            <a:bodyPr/>
            <a:lstStyle/>
            <a:p>
              <a:endParaRPr lang="fr-FR"/>
            </a:p>
          </p:txBody>
        </p:sp>
        <p:sp>
          <p:nvSpPr>
            <p:cNvPr id="10375" name="Freeform 17"/>
            <p:cNvSpPr>
              <a:spLocks/>
            </p:cNvSpPr>
            <p:nvPr/>
          </p:nvSpPr>
          <p:spPr bwMode="auto">
            <a:xfrm>
              <a:off x="3203" y="2184"/>
              <a:ext cx="69" cy="18"/>
            </a:xfrm>
            <a:custGeom>
              <a:avLst/>
              <a:gdLst>
                <a:gd name="T0" fmla="*/ 0 w 69"/>
                <a:gd name="T1" fmla="*/ 0 h 18"/>
                <a:gd name="T2" fmla="*/ 34 w 69"/>
                <a:gd name="T3" fmla="*/ 18 h 18"/>
                <a:gd name="T4" fmla="*/ 69 w 69"/>
                <a:gd name="T5" fmla="*/ 0 h 18"/>
                <a:gd name="T6" fmla="*/ 0 60000 65536"/>
                <a:gd name="T7" fmla="*/ 0 60000 65536"/>
                <a:gd name="T8" fmla="*/ 0 60000 65536"/>
                <a:gd name="T9" fmla="*/ 0 w 69"/>
                <a:gd name="T10" fmla="*/ 0 h 18"/>
                <a:gd name="T11" fmla="*/ 69 w 69"/>
                <a:gd name="T12" fmla="*/ 18 h 18"/>
              </a:gdLst>
              <a:ahLst/>
              <a:cxnLst>
                <a:cxn ang="T6">
                  <a:pos x="T0" y="T1"/>
                </a:cxn>
                <a:cxn ang="T7">
                  <a:pos x="T2" y="T3"/>
                </a:cxn>
                <a:cxn ang="T8">
                  <a:pos x="T4" y="T5"/>
                </a:cxn>
              </a:cxnLst>
              <a:rect l="T9" t="T10" r="T11" b="T12"/>
              <a:pathLst>
                <a:path w="69" h="18">
                  <a:moveTo>
                    <a:pt x="0" y="0"/>
                  </a:moveTo>
                  <a:lnTo>
                    <a:pt x="34" y="18"/>
                  </a:lnTo>
                  <a:lnTo>
                    <a:pt x="69" y="0"/>
                  </a:lnTo>
                </a:path>
              </a:pathLst>
            </a:custGeom>
            <a:noFill/>
            <a:ln w="19050" cmpd="sng">
              <a:solidFill>
                <a:schemeClr val="accent2"/>
              </a:solidFill>
              <a:prstDash val="solid"/>
              <a:round/>
              <a:headEnd/>
              <a:tailEnd/>
            </a:ln>
          </p:spPr>
          <p:txBody>
            <a:bodyPr/>
            <a:lstStyle/>
            <a:p>
              <a:endParaRPr lang="fr-FR"/>
            </a:p>
          </p:txBody>
        </p:sp>
        <p:sp>
          <p:nvSpPr>
            <p:cNvPr id="10376" name="Freeform 18"/>
            <p:cNvSpPr>
              <a:spLocks/>
            </p:cNvSpPr>
            <p:nvPr/>
          </p:nvSpPr>
          <p:spPr bwMode="auto">
            <a:xfrm>
              <a:off x="3199" y="1984"/>
              <a:ext cx="29" cy="10"/>
            </a:xfrm>
            <a:custGeom>
              <a:avLst/>
              <a:gdLst>
                <a:gd name="T0" fmla="*/ 29 w 29"/>
                <a:gd name="T1" fmla="*/ 10 h 10"/>
                <a:gd name="T2" fmla="*/ 9 w 29"/>
                <a:gd name="T3" fmla="*/ 8 h 10"/>
                <a:gd name="T4" fmla="*/ 19 w 29"/>
                <a:gd name="T5" fmla="*/ 0 h 10"/>
                <a:gd name="T6" fmla="*/ 0 w 29"/>
                <a:gd name="T7" fmla="*/ 0 h 10"/>
                <a:gd name="T8" fmla="*/ 0 60000 65536"/>
                <a:gd name="T9" fmla="*/ 0 60000 65536"/>
                <a:gd name="T10" fmla="*/ 0 60000 65536"/>
                <a:gd name="T11" fmla="*/ 0 60000 65536"/>
                <a:gd name="T12" fmla="*/ 0 w 29"/>
                <a:gd name="T13" fmla="*/ 0 h 10"/>
                <a:gd name="T14" fmla="*/ 29 w 29"/>
                <a:gd name="T15" fmla="*/ 10 h 10"/>
              </a:gdLst>
              <a:ahLst/>
              <a:cxnLst>
                <a:cxn ang="T8">
                  <a:pos x="T0" y="T1"/>
                </a:cxn>
                <a:cxn ang="T9">
                  <a:pos x="T2" y="T3"/>
                </a:cxn>
                <a:cxn ang="T10">
                  <a:pos x="T4" y="T5"/>
                </a:cxn>
                <a:cxn ang="T11">
                  <a:pos x="T6" y="T7"/>
                </a:cxn>
              </a:cxnLst>
              <a:rect l="T12" t="T13" r="T14" b="T15"/>
              <a:pathLst>
                <a:path w="29" h="10">
                  <a:moveTo>
                    <a:pt x="29" y="10"/>
                  </a:moveTo>
                  <a:lnTo>
                    <a:pt x="9" y="8"/>
                  </a:lnTo>
                  <a:lnTo>
                    <a:pt x="19" y="0"/>
                  </a:lnTo>
                  <a:lnTo>
                    <a:pt x="0" y="0"/>
                  </a:lnTo>
                </a:path>
              </a:pathLst>
            </a:custGeom>
            <a:noFill/>
            <a:ln w="19050" cmpd="sng">
              <a:solidFill>
                <a:schemeClr val="accent2"/>
              </a:solidFill>
              <a:prstDash val="solid"/>
              <a:round/>
              <a:headEnd/>
              <a:tailEnd/>
            </a:ln>
          </p:spPr>
          <p:txBody>
            <a:bodyPr/>
            <a:lstStyle/>
            <a:p>
              <a:endParaRPr lang="fr-FR"/>
            </a:p>
          </p:txBody>
        </p:sp>
        <p:sp>
          <p:nvSpPr>
            <p:cNvPr id="10377" name="Freeform 19"/>
            <p:cNvSpPr>
              <a:spLocks/>
            </p:cNvSpPr>
            <p:nvPr/>
          </p:nvSpPr>
          <p:spPr bwMode="auto">
            <a:xfrm>
              <a:off x="3241" y="1982"/>
              <a:ext cx="35" cy="12"/>
            </a:xfrm>
            <a:custGeom>
              <a:avLst/>
              <a:gdLst>
                <a:gd name="T0" fmla="*/ 35 w 35"/>
                <a:gd name="T1" fmla="*/ 2 h 12"/>
                <a:gd name="T2" fmla="*/ 14 w 35"/>
                <a:gd name="T3" fmla="*/ 12 h 12"/>
                <a:gd name="T4" fmla="*/ 19 w 35"/>
                <a:gd name="T5" fmla="*/ 0 h 12"/>
                <a:gd name="T6" fmla="*/ 0 w 35"/>
                <a:gd name="T7" fmla="*/ 12 h 12"/>
                <a:gd name="T8" fmla="*/ 0 60000 65536"/>
                <a:gd name="T9" fmla="*/ 0 60000 65536"/>
                <a:gd name="T10" fmla="*/ 0 60000 65536"/>
                <a:gd name="T11" fmla="*/ 0 60000 65536"/>
                <a:gd name="T12" fmla="*/ 0 w 35"/>
                <a:gd name="T13" fmla="*/ 0 h 12"/>
                <a:gd name="T14" fmla="*/ 35 w 35"/>
                <a:gd name="T15" fmla="*/ 12 h 12"/>
              </a:gdLst>
              <a:ahLst/>
              <a:cxnLst>
                <a:cxn ang="T8">
                  <a:pos x="T0" y="T1"/>
                </a:cxn>
                <a:cxn ang="T9">
                  <a:pos x="T2" y="T3"/>
                </a:cxn>
                <a:cxn ang="T10">
                  <a:pos x="T4" y="T5"/>
                </a:cxn>
                <a:cxn ang="T11">
                  <a:pos x="T6" y="T7"/>
                </a:cxn>
              </a:cxnLst>
              <a:rect l="T12" t="T13" r="T14" b="T15"/>
              <a:pathLst>
                <a:path w="35" h="12">
                  <a:moveTo>
                    <a:pt x="35" y="2"/>
                  </a:moveTo>
                  <a:lnTo>
                    <a:pt x="14" y="12"/>
                  </a:lnTo>
                  <a:lnTo>
                    <a:pt x="19" y="0"/>
                  </a:lnTo>
                  <a:lnTo>
                    <a:pt x="0" y="12"/>
                  </a:lnTo>
                </a:path>
              </a:pathLst>
            </a:custGeom>
            <a:noFill/>
            <a:ln w="19050" cmpd="sng">
              <a:solidFill>
                <a:schemeClr val="accent2"/>
              </a:solidFill>
              <a:prstDash val="solid"/>
              <a:round/>
              <a:headEnd/>
              <a:tailEnd/>
            </a:ln>
          </p:spPr>
          <p:txBody>
            <a:bodyPr/>
            <a:lstStyle/>
            <a:p>
              <a:endParaRPr lang="fr-FR"/>
            </a:p>
          </p:txBody>
        </p:sp>
        <p:sp>
          <p:nvSpPr>
            <p:cNvPr id="10378" name="Freeform 20"/>
            <p:cNvSpPr>
              <a:spLocks/>
            </p:cNvSpPr>
            <p:nvPr/>
          </p:nvSpPr>
          <p:spPr bwMode="auto">
            <a:xfrm>
              <a:off x="3232" y="1950"/>
              <a:ext cx="9" cy="38"/>
            </a:xfrm>
            <a:custGeom>
              <a:avLst/>
              <a:gdLst>
                <a:gd name="T0" fmla="*/ 5 w 9"/>
                <a:gd name="T1" fmla="*/ 38 h 38"/>
                <a:gd name="T2" fmla="*/ 0 w 9"/>
                <a:gd name="T3" fmla="*/ 15 h 38"/>
                <a:gd name="T4" fmla="*/ 9 w 9"/>
                <a:gd name="T5" fmla="*/ 25 h 38"/>
                <a:gd name="T6" fmla="*/ 5 w 9"/>
                <a:gd name="T7" fmla="*/ 0 h 38"/>
                <a:gd name="T8" fmla="*/ 0 60000 65536"/>
                <a:gd name="T9" fmla="*/ 0 60000 65536"/>
                <a:gd name="T10" fmla="*/ 0 60000 65536"/>
                <a:gd name="T11" fmla="*/ 0 60000 65536"/>
                <a:gd name="T12" fmla="*/ 0 w 9"/>
                <a:gd name="T13" fmla="*/ 0 h 38"/>
                <a:gd name="T14" fmla="*/ 9 w 9"/>
                <a:gd name="T15" fmla="*/ 38 h 38"/>
              </a:gdLst>
              <a:ahLst/>
              <a:cxnLst>
                <a:cxn ang="T8">
                  <a:pos x="T0" y="T1"/>
                </a:cxn>
                <a:cxn ang="T9">
                  <a:pos x="T2" y="T3"/>
                </a:cxn>
                <a:cxn ang="T10">
                  <a:pos x="T4" y="T5"/>
                </a:cxn>
                <a:cxn ang="T11">
                  <a:pos x="T6" y="T7"/>
                </a:cxn>
              </a:cxnLst>
              <a:rect l="T12" t="T13" r="T14" b="T15"/>
              <a:pathLst>
                <a:path w="9" h="38">
                  <a:moveTo>
                    <a:pt x="5" y="38"/>
                  </a:moveTo>
                  <a:lnTo>
                    <a:pt x="0" y="15"/>
                  </a:lnTo>
                  <a:lnTo>
                    <a:pt x="9" y="25"/>
                  </a:lnTo>
                  <a:lnTo>
                    <a:pt x="5" y="0"/>
                  </a:lnTo>
                </a:path>
              </a:pathLst>
            </a:custGeom>
            <a:noFill/>
            <a:ln w="19050" cmpd="sng">
              <a:solidFill>
                <a:schemeClr val="accent2"/>
              </a:solidFill>
              <a:prstDash val="solid"/>
              <a:round/>
              <a:headEnd/>
              <a:tailEnd/>
            </a:ln>
          </p:spPr>
          <p:txBody>
            <a:bodyPr/>
            <a:lstStyle/>
            <a:p>
              <a:endParaRPr lang="fr-FR"/>
            </a:p>
          </p:txBody>
        </p:sp>
      </p:grpSp>
      <p:sp>
        <p:nvSpPr>
          <p:cNvPr id="10349" name="Freeform 22"/>
          <p:cNvSpPr>
            <a:spLocks/>
          </p:cNvSpPr>
          <p:nvPr/>
        </p:nvSpPr>
        <p:spPr bwMode="auto">
          <a:xfrm>
            <a:off x="787400" y="5176838"/>
            <a:ext cx="7408863" cy="284162"/>
          </a:xfrm>
          <a:custGeom>
            <a:avLst/>
            <a:gdLst>
              <a:gd name="T0" fmla="*/ 0 w 4862"/>
              <a:gd name="T1" fmla="*/ 2147483647 h 83"/>
              <a:gd name="T2" fmla="*/ 2147483647 w 4862"/>
              <a:gd name="T3" fmla="*/ 2147483647 h 83"/>
              <a:gd name="T4" fmla="*/ 2147483647 w 4862"/>
              <a:gd name="T5" fmla="*/ 2147483647 h 83"/>
              <a:gd name="T6" fmla="*/ 2147483647 w 4862"/>
              <a:gd name="T7" fmla="*/ 2147483647 h 83"/>
              <a:gd name="T8" fmla="*/ 2147483647 w 4862"/>
              <a:gd name="T9" fmla="*/ 2147483647 h 83"/>
              <a:gd name="T10" fmla="*/ 2147483647 w 4862"/>
              <a:gd name="T11" fmla="*/ 2147483647 h 83"/>
              <a:gd name="T12" fmla="*/ 2147483647 w 4862"/>
              <a:gd name="T13" fmla="*/ 2147483647 h 83"/>
              <a:gd name="T14" fmla="*/ 2147483647 w 4862"/>
              <a:gd name="T15" fmla="*/ 2147483647 h 83"/>
              <a:gd name="T16" fmla="*/ 2147483647 w 4862"/>
              <a:gd name="T17" fmla="*/ 2147483647 h 83"/>
              <a:gd name="T18" fmla="*/ 2147483647 w 4862"/>
              <a:gd name="T19" fmla="*/ 2147483647 h 83"/>
              <a:gd name="T20" fmla="*/ 2147483647 w 4862"/>
              <a:gd name="T21" fmla="*/ 2147483647 h 83"/>
              <a:gd name="T22" fmla="*/ 2147483647 w 4862"/>
              <a:gd name="T23" fmla="*/ 2147483647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2"/>
              <a:gd name="T37" fmla="*/ 0 h 83"/>
              <a:gd name="T38" fmla="*/ 4862 w 4862"/>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2" h="83">
                <a:moveTo>
                  <a:pt x="0" y="52"/>
                </a:moveTo>
                <a:cubicBezTo>
                  <a:pt x="47" y="47"/>
                  <a:pt x="94" y="28"/>
                  <a:pt x="140" y="36"/>
                </a:cubicBezTo>
                <a:cubicBezTo>
                  <a:pt x="241" y="53"/>
                  <a:pt x="333" y="74"/>
                  <a:pt x="436" y="83"/>
                </a:cubicBezTo>
                <a:cubicBezTo>
                  <a:pt x="455" y="83"/>
                  <a:pt x="841" y="82"/>
                  <a:pt x="981" y="68"/>
                </a:cubicBezTo>
                <a:cubicBezTo>
                  <a:pt x="1042" y="62"/>
                  <a:pt x="1098" y="34"/>
                  <a:pt x="1161" y="29"/>
                </a:cubicBezTo>
                <a:cubicBezTo>
                  <a:pt x="1311" y="16"/>
                  <a:pt x="1413" y="17"/>
                  <a:pt x="1581" y="13"/>
                </a:cubicBezTo>
                <a:cubicBezTo>
                  <a:pt x="1787" y="0"/>
                  <a:pt x="1992" y="10"/>
                  <a:pt x="2197" y="21"/>
                </a:cubicBezTo>
                <a:cubicBezTo>
                  <a:pt x="2282" y="35"/>
                  <a:pt x="2368" y="36"/>
                  <a:pt x="2454" y="44"/>
                </a:cubicBezTo>
                <a:cubicBezTo>
                  <a:pt x="2529" y="59"/>
                  <a:pt x="2605" y="55"/>
                  <a:pt x="2680" y="68"/>
                </a:cubicBezTo>
                <a:cubicBezTo>
                  <a:pt x="3208" y="63"/>
                  <a:pt x="3715" y="30"/>
                  <a:pt x="4239" y="21"/>
                </a:cubicBezTo>
                <a:cubicBezTo>
                  <a:pt x="4404" y="9"/>
                  <a:pt x="4359" y="8"/>
                  <a:pt x="4582" y="21"/>
                </a:cubicBezTo>
                <a:cubicBezTo>
                  <a:pt x="4675" y="26"/>
                  <a:pt x="4769" y="52"/>
                  <a:pt x="4862" y="52"/>
                </a:cubicBezTo>
              </a:path>
            </a:pathLst>
          </a:custGeom>
          <a:noFill/>
          <a:ln w="9525">
            <a:solidFill>
              <a:schemeClr val="tx1"/>
            </a:solidFill>
            <a:round/>
            <a:headEnd/>
            <a:tailEnd/>
          </a:ln>
        </p:spPr>
        <p:txBody>
          <a:bodyPr wrap="none" anchor="ctr"/>
          <a:lstStyle/>
          <a:p>
            <a:endParaRPr lang="fr-FR"/>
          </a:p>
        </p:txBody>
      </p:sp>
      <p:sp>
        <p:nvSpPr>
          <p:cNvPr id="10350" name="Freeform 23"/>
          <p:cNvSpPr>
            <a:spLocks/>
          </p:cNvSpPr>
          <p:nvPr/>
        </p:nvSpPr>
        <p:spPr bwMode="auto">
          <a:xfrm>
            <a:off x="4310063" y="2936875"/>
            <a:ext cx="1787525" cy="1049338"/>
          </a:xfrm>
          <a:custGeom>
            <a:avLst/>
            <a:gdLst>
              <a:gd name="T0" fmla="*/ 2147483647 w 1440"/>
              <a:gd name="T1" fmla="*/ 0 h 720"/>
              <a:gd name="T2" fmla="*/ 2147483647 w 1440"/>
              <a:gd name="T3" fmla="*/ 2147483647 h 720"/>
              <a:gd name="T4" fmla="*/ 2147483647 w 1440"/>
              <a:gd name="T5" fmla="*/ 2147483647 h 720"/>
              <a:gd name="T6" fmla="*/ 0 w 1440"/>
              <a:gd name="T7" fmla="*/ 2147483647 h 720"/>
              <a:gd name="T8" fmla="*/ 0 60000 65536"/>
              <a:gd name="T9" fmla="*/ 0 60000 65536"/>
              <a:gd name="T10" fmla="*/ 0 60000 65536"/>
              <a:gd name="T11" fmla="*/ 0 60000 65536"/>
              <a:gd name="T12" fmla="*/ 0 w 1440"/>
              <a:gd name="T13" fmla="*/ 0 h 720"/>
              <a:gd name="T14" fmla="*/ 1440 w 1440"/>
              <a:gd name="T15" fmla="*/ 720 h 720"/>
            </a:gdLst>
            <a:ahLst/>
            <a:cxnLst>
              <a:cxn ang="T8">
                <a:pos x="T0" y="T1"/>
              </a:cxn>
              <a:cxn ang="T9">
                <a:pos x="T2" y="T3"/>
              </a:cxn>
              <a:cxn ang="T10">
                <a:pos x="T4" y="T5"/>
              </a:cxn>
              <a:cxn ang="T11">
                <a:pos x="T6" y="T7"/>
              </a:cxn>
            </a:cxnLst>
            <a:rect l="T12" t="T13" r="T14" b="T15"/>
            <a:pathLst>
              <a:path w="1440" h="720">
                <a:moveTo>
                  <a:pt x="1440" y="0"/>
                </a:moveTo>
                <a:lnTo>
                  <a:pt x="768" y="240"/>
                </a:lnTo>
                <a:lnTo>
                  <a:pt x="1200" y="240"/>
                </a:lnTo>
                <a:lnTo>
                  <a:pt x="0" y="720"/>
                </a:lnTo>
              </a:path>
            </a:pathLst>
          </a:custGeom>
          <a:noFill/>
          <a:ln w="38100" cmpd="sng">
            <a:solidFill>
              <a:srgbClr val="FF3300"/>
            </a:solidFill>
            <a:round/>
            <a:headEnd type="triangle" w="med" len="med"/>
            <a:tailEnd type="triangle" w="med" len="med"/>
          </a:ln>
        </p:spPr>
        <p:txBody>
          <a:bodyPr wrap="none" anchor="ctr"/>
          <a:lstStyle/>
          <a:p>
            <a:endParaRPr lang="fr-FR"/>
          </a:p>
        </p:txBody>
      </p:sp>
      <p:sp>
        <p:nvSpPr>
          <p:cNvPr id="10351" name="Freeform 24"/>
          <p:cNvSpPr>
            <a:spLocks/>
          </p:cNvSpPr>
          <p:nvPr/>
        </p:nvSpPr>
        <p:spPr bwMode="auto">
          <a:xfrm>
            <a:off x="1746250" y="5380038"/>
            <a:ext cx="2043113" cy="352425"/>
          </a:xfrm>
          <a:custGeom>
            <a:avLst/>
            <a:gdLst>
              <a:gd name="T0" fmla="*/ 0 w 1536"/>
              <a:gd name="T1" fmla="*/ 0 h 240"/>
              <a:gd name="T2" fmla="*/ 0 w 1536"/>
              <a:gd name="T3" fmla="*/ 2147483647 h 240"/>
              <a:gd name="T4" fmla="*/ 2147483647 w 1536"/>
              <a:gd name="T5" fmla="*/ 2147483647 h 240"/>
              <a:gd name="T6" fmla="*/ 2147483647 w 1536"/>
              <a:gd name="T7" fmla="*/ 0 h 240"/>
              <a:gd name="T8" fmla="*/ 0 60000 65536"/>
              <a:gd name="T9" fmla="*/ 0 60000 65536"/>
              <a:gd name="T10" fmla="*/ 0 60000 65536"/>
              <a:gd name="T11" fmla="*/ 0 60000 65536"/>
              <a:gd name="T12" fmla="*/ 0 w 1536"/>
              <a:gd name="T13" fmla="*/ 0 h 240"/>
              <a:gd name="T14" fmla="*/ 1536 w 1536"/>
              <a:gd name="T15" fmla="*/ 240 h 240"/>
            </a:gdLst>
            <a:ahLst/>
            <a:cxnLst>
              <a:cxn ang="T8">
                <a:pos x="T0" y="T1"/>
              </a:cxn>
              <a:cxn ang="T9">
                <a:pos x="T2" y="T3"/>
              </a:cxn>
              <a:cxn ang="T10">
                <a:pos x="T4" y="T5"/>
              </a:cxn>
              <a:cxn ang="T11">
                <a:pos x="T6" y="T7"/>
              </a:cxn>
            </a:cxnLst>
            <a:rect l="T12" t="T13" r="T14" b="T15"/>
            <a:pathLst>
              <a:path w="1536" h="240">
                <a:moveTo>
                  <a:pt x="0" y="0"/>
                </a:moveTo>
                <a:lnTo>
                  <a:pt x="0" y="240"/>
                </a:lnTo>
                <a:lnTo>
                  <a:pt x="1536" y="240"/>
                </a:lnTo>
                <a:lnTo>
                  <a:pt x="1536" y="0"/>
                </a:lnTo>
              </a:path>
            </a:pathLst>
          </a:custGeom>
          <a:noFill/>
          <a:ln w="28575" cmpd="sng">
            <a:solidFill>
              <a:schemeClr val="accent2"/>
            </a:solidFill>
            <a:round/>
            <a:headEnd/>
            <a:tailEnd/>
          </a:ln>
        </p:spPr>
        <p:txBody>
          <a:bodyPr wrap="none" anchor="ctr"/>
          <a:lstStyle/>
          <a:p>
            <a:endParaRPr lang="fr-FR"/>
          </a:p>
        </p:txBody>
      </p:sp>
      <p:sp>
        <p:nvSpPr>
          <p:cNvPr id="10352" name="Text Box 26"/>
          <p:cNvSpPr txBox="1">
            <a:spLocks noChangeArrowheads="1"/>
          </p:cNvSpPr>
          <p:nvPr/>
        </p:nvSpPr>
        <p:spPr bwMode="auto">
          <a:xfrm>
            <a:off x="3314700" y="3816350"/>
            <a:ext cx="995363" cy="338138"/>
          </a:xfrm>
          <a:prstGeom prst="rect">
            <a:avLst/>
          </a:prstGeom>
          <a:noFill/>
          <a:ln w="9525">
            <a:solidFill>
              <a:schemeClr val="tx1"/>
            </a:solidFill>
            <a:miter lim="800000"/>
            <a:headEnd/>
            <a:tailEnd/>
          </a:ln>
        </p:spPr>
        <p:txBody>
          <a:bodyPr wrap="none">
            <a:spAutoFit/>
          </a:bodyPr>
          <a:lstStyle/>
          <a:p>
            <a:pPr algn="ctr"/>
            <a:r>
              <a:rPr lang="fr-CH" sz="1600"/>
              <a:t>Prescom</a:t>
            </a:r>
          </a:p>
        </p:txBody>
      </p:sp>
      <p:sp>
        <p:nvSpPr>
          <p:cNvPr id="10353" name="Text Box 27"/>
          <p:cNvSpPr txBox="1">
            <a:spLocks noChangeArrowheads="1"/>
          </p:cNvSpPr>
          <p:nvPr/>
        </p:nvSpPr>
        <p:spPr bwMode="auto">
          <a:xfrm>
            <a:off x="5221288" y="4146550"/>
            <a:ext cx="1752600" cy="581025"/>
          </a:xfrm>
          <a:prstGeom prst="rect">
            <a:avLst/>
          </a:prstGeom>
          <a:noFill/>
          <a:ln w="9525">
            <a:noFill/>
            <a:miter lim="800000"/>
            <a:headEnd/>
            <a:tailEnd/>
          </a:ln>
        </p:spPr>
        <p:txBody>
          <a:bodyPr>
            <a:spAutoFit/>
          </a:bodyPr>
          <a:lstStyle/>
          <a:p>
            <a:pPr algn="ctr"/>
            <a:r>
              <a:rPr lang="fr-CH" sz="1600"/>
              <a:t>1000 – 1500 ft   (300 – 450 m)</a:t>
            </a:r>
          </a:p>
        </p:txBody>
      </p:sp>
      <p:sp>
        <p:nvSpPr>
          <p:cNvPr id="10354" name="Text Box 28"/>
          <p:cNvSpPr txBox="1">
            <a:spLocks noChangeArrowheads="1"/>
          </p:cNvSpPr>
          <p:nvPr/>
        </p:nvSpPr>
        <p:spPr bwMode="auto">
          <a:xfrm>
            <a:off x="723900" y="4724400"/>
            <a:ext cx="1833563" cy="831850"/>
          </a:xfrm>
          <a:prstGeom prst="rect">
            <a:avLst/>
          </a:prstGeom>
          <a:solidFill>
            <a:srgbClr val="0000FF"/>
          </a:solidFill>
          <a:ln w="9525">
            <a:solidFill>
              <a:schemeClr val="tx1"/>
            </a:solidFill>
            <a:miter lim="800000"/>
            <a:headEnd/>
            <a:tailEnd/>
          </a:ln>
        </p:spPr>
        <p:txBody>
          <a:bodyPr>
            <a:spAutoFit/>
          </a:bodyPr>
          <a:lstStyle/>
          <a:p>
            <a:pPr algn="ctr">
              <a:spcBef>
                <a:spcPct val="50000"/>
              </a:spcBef>
              <a:spcAft>
                <a:spcPct val="50000"/>
              </a:spcAft>
              <a:buSzPct val="110000"/>
              <a:buFont typeface="Wingdings" pitchFamily="2" charset="2"/>
              <a:buNone/>
            </a:pPr>
            <a:r>
              <a:rPr lang="fr-CH" sz="1600">
                <a:solidFill>
                  <a:schemeClr val="bg1"/>
                </a:solidFill>
              </a:rPr>
              <a:t>Intervenant</a:t>
            </a:r>
          </a:p>
          <a:p>
            <a:pPr algn="ctr">
              <a:spcBef>
                <a:spcPct val="50000"/>
              </a:spcBef>
              <a:spcAft>
                <a:spcPct val="50000"/>
              </a:spcAft>
              <a:buSzPct val="110000"/>
              <a:buFont typeface="Wingdings" pitchFamily="2" charset="2"/>
              <a:buNone/>
            </a:pPr>
            <a:r>
              <a:rPr lang="fr-CH" sz="1600">
                <a:solidFill>
                  <a:schemeClr val="bg1"/>
                </a:solidFill>
              </a:rPr>
              <a:t>Feu Bleu</a:t>
            </a:r>
          </a:p>
        </p:txBody>
      </p:sp>
      <p:grpSp>
        <p:nvGrpSpPr>
          <p:cNvPr id="10355" name="Group 29"/>
          <p:cNvGrpSpPr>
            <a:grpSpLocks/>
          </p:cNvGrpSpPr>
          <p:nvPr/>
        </p:nvGrpSpPr>
        <p:grpSpPr bwMode="auto">
          <a:xfrm>
            <a:off x="468313" y="2133600"/>
            <a:ext cx="2235200" cy="2378075"/>
            <a:chOff x="192" y="719"/>
            <a:chExt cx="1680" cy="1609"/>
          </a:xfrm>
        </p:grpSpPr>
        <p:sp>
          <p:nvSpPr>
            <p:cNvPr id="10361" name="Oval 30"/>
            <p:cNvSpPr>
              <a:spLocks noChangeArrowheads="1"/>
            </p:cNvSpPr>
            <p:nvPr/>
          </p:nvSpPr>
          <p:spPr bwMode="auto">
            <a:xfrm>
              <a:off x="192" y="1992"/>
              <a:ext cx="1632" cy="336"/>
            </a:xfrm>
            <a:prstGeom prst="ellipse">
              <a:avLst/>
            </a:prstGeom>
            <a:solidFill>
              <a:srgbClr val="0066FF"/>
            </a:solidFill>
            <a:ln w="9525">
              <a:solidFill>
                <a:schemeClr val="tx1"/>
              </a:solidFill>
              <a:round/>
              <a:headEnd/>
              <a:tailEnd/>
            </a:ln>
          </p:spPr>
          <p:txBody>
            <a:bodyPr wrap="none" anchor="ctr"/>
            <a:lstStyle/>
            <a:p>
              <a:pPr algn="ctr"/>
              <a:endParaRPr lang="fr-CH">
                <a:latin typeface="Calibri" pitchFamily="34" charset="0"/>
              </a:endParaRPr>
            </a:p>
          </p:txBody>
        </p:sp>
        <p:graphicFrame>
          <p:nvGraphicFramePr>
            <p:cNvPr id="10341" name="Object 101"/>
            <p:cNvGraphicFramePr>
              <a:graphicFrameLocks noChangeAspect="1"/>
            </p:cNvGraphicFramePr>
            <p:nvPr/>
          </p:nvGraphicFramePr>
          <p:xfrm>
            <a:off x="544" y="1913"/>
            <a:ext cx="960" cy="343"/>
          </p:xfrm>
          <a:graphic>
            <a:graphicData uri="http://schemas.openxmlformats.org/presentationml/2006/ole">
              <mc:AlternateContent xmlns:mc="http://schemas.openxmlformats.org/markup-compatibility/2006">
                <mc:Choice xmlns:v="urn:schemas-microsoft-com:vml" Requires="v">
                  <p:oleObj spid="_x0000_s10344" name="Photo Editor Photo" r:id="rId5" imgW="10402752" imgH="3723810" progId="">
                    <p:embed/>
                  </p:oleObj>
                </mc:Choice>
                <mc:Fallback>
                  <p:oleObj name="Photo Editor Photo" r:id="rId5" imgW="10402752" imgH="3723810" progId="">
                    <p:embed/>
                    <p:pic>
                      <p:nvPicPr>
                        <p:cNvPr id="0" name="Picture 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 y="1913"/>
                          <a:ext cx="960"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2" name="Oval 32"/>
            <p:cNvSpPr>
              <a:spLocks noChangeArrowheads="1"/>
            </p:cNvSpPr>
            <p:nvPr/>
          </p:nvSpPr>
          <p:spPr bwMode="auto">
            <a:xfrm>
              <a:off x="240" y="912"/>
              <a:ext cx="1632" cy="336"/>
            </a:xfrm>
            <a:prstGeom prst="ellipse">
              <a:avLst/>
            </a:prstGeom>
            <a:solidFill>
              <a:srgbClr val="FF0000"/>
            </a:solidFill>
            <a:ln w="9525">
              <a:solidFill>
                <a:schemeClr val="tx1"/>
              </a:solidFill>
              <a:round/>
              <a:headEnd/>
              <a:tailEnd/>
            </a:ln>
          </p:spPr>
          <p:txBody>
            <a:bodyPr wrap="none" anchor="ctr"/>
            <a:lstStyle/>
            <a:p>
              <a:pPr algn="ctr"/>
              <a:endParaRPr lang="fr-CH">
                <a:latin typeface="Calibri" pitchFamily="34" charset="0"/>
              </a:endParaRPr>
            </a:p>
          </p:txBody>
        </p:sp>
        <p:sp>
          <p:nvSpPr>
            <p:cNvPr id="10363" name="Oval 33"/>
            <p:cNvSpPr>
              <a:spLocks noChangeArrowheads="1"/>
            </p:cNvSpPr>
            <p:nvPr/>
          </p:nvSpPr>
          <p:spPr bwMode="auto">
            <a:xfrm>
              <a:off x="192" y="1440"/>
              <a:ext cx="1632" cy="336"/>
            </a:xfrm>
            <a:prstGeom prst="ellipse">
              <a:avLst/>
            </a:prstGeom>
            <a:solidFill>
              <a:srgbClr val="66FFFF"/>
            </a:solidFill>
            <a:ln w="9525">
              <a:solidFill>
                <a:schemeClr val="tx1"/>
              </a:solidFill>
              <a:round/>
              <a:headEnd/>
              <a:tailEnd/>
            </a:ln>
          </p:spPr>
          <p:txBody>
            <a:bodyPr wrap="none" anchor="ctr"/>
            <a:lstStyle/>
            <a:p>
              <a:pPr algn="ctr"/>
              <a:endParaRPr lang="fr-CH">
                <a:latin typeface="Calibri" pitchFamily="34" charset="0"/>
              </a:endParaRPr>
            </a:p>
          </p:txBody>
        </p:sp>
        <p:graphicFrame>
          <p:nvGraphicFramePr>
            <p:cNvPr id="10342" name="Object 102"/>
            <p:cNvGraphicFramePr>
              <a:graphicFrameLocks noChangeAspect="1"/>
            </p:cNvGraphicFramePr>
            <p:nvPr/>
          </p:nvGraphicFramePr>
          <p:xfrm>
            <a:off x="624" y="1392"/>
            <a:ext cx="720" cy="348"/>
          </p:xfrm>
          <a:graphic>
            <a:graphicData uri="http://schemas.openxmlformats.org/presentationml/2006/ole">
              <mc:AlternateContent xmlns:mc="http://schemas.openxmlformats.org/markup-compatibility/2006">
                <mc:Choice xmlns:v="urn:schemas-microsoft-com:vml" Requires="v">
                  <p:oleObj spid="_x0000_s10345" name="Photo Editor Photo" r:id="rId7" imgW="4352381" imgH="2104762" progId="">
                    <p:embed/>
                  </p:oleObj>
                </mc:Choice>
                <mc:Fallback>
                  <p:oleObj name="Photo Editor Photo" r:id="rId7" imgW="4352381" imgH="2104762" progId="">
                    <p:embed/>
                    <p:pic>
                      <p:nvPicPr>
                        <p:cNvPr id="0" name="Picture 1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 y="1392"/>
                          <a:ext cx="720" cy="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 name="Object 103"/>
            <p:cNvGraphicFramePr>
              <a:graphicFrameLocks noChangeAspect="1"/>
            </p:cNvGraphicFramePr>
            <p:nvPr/>
          </p:nvGraphicFramePr>
          <p:xfrm>
            <a:off x="624" y="719"/>
            <a:ext cx="912" cy="447"/>
          </p:xfrm>
          <a:graphic>
            <a:graphicData uri="http://schemas.openxmlformats.org/presentationml/2006/ole">
              <mc:AlternateContent xmlns:mc="http://schemas.openxmlformats.org/markup-compatibility/2006">
                <mc:Choice xmlns:v="urn:schemas-microsoft-com:vml" Requires="v">
                  <p:oleObj spid="_x0000_s10346" name="Photo Editor Photo" r:id="rId9" imgW="9457143" imgH="4466667" progId="">
                    <p:embed/>
                  </p:oleObj>
                </mc:Choice>
                <mc:Fallback>
                  <p:oleObj name="Photo Editor Photo" r:id="rId9" imgW="9457143" imgH="4466667" progId="">
                    <p:embed/>
                    <p:pic>
                      <p:nvPicPr>
                        <p:cNvPr id="0" name="Picture 1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 y="719"/>
                          <a:ext cx="912"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56" name="Rectangle 36"/>
          <p:cNvSpPr>
            <a:spLocks noChangeArrowheads="1"/>
          </p:cNvSpPr>
          <p:nvPr/>
        </p:nvSpPr>
        <p:spPr bwMode="auto">
          <a:xfrm>
            <a:off x="2339975" y="5718175"/>
            <a:ext cx="1000125" cy="244475"/>
          </a:xfrm>
          <a:prstGeom prst="rect">
            <a:avLst/>
          </a:prstGeom>
          <a:noFill/>
          <a:ln w="9525">
            <a:noFill/>
            <a:miter lim="800000"/>
            <a:headEnd/>
            <a:tailEnd/>
          </a:ln>
        </p:spPr>
        <p:txBody>
          <a:bodyPr lIns="0" tIns="0" rIns="0" bIns="0">
            <a:spAutoFit/>
          </a:bodyPr>
          <a:lstStyle/>
          <a:p>
            <a:pPr marL="185738" indent="-185738" algn="ctr">
              <a:tabLst>
                <a:tab pos="185738" algn="l"/>
              </a:tabLst>
            </a:pPr>
            <a:r>
              <a:rPr lang="fr-CH" sz="1600">
                <a:latin typeface="Calibri" pitchFamily="34" charset="0"/>
              </a:rPr>
              <a:t>G091 K VS</a:t>
            </a:r>
            <a:endParaRPr lang="fr-CH" sz="1600">
              <a:solidFill>
                <a:srgbClr val="FF0000"/>
              </a:solidFill>
              <a:latin typeface="Calibri" pitchFamily="34" charset="0"/>
            </a:endParaRPr>
          </a:p>
        </p:txBody>
      </p:sp>
      <p:pic>
        <p:nvPicPr>
          <p:cNvPr id="10357" name="Picture 37" descr="G1 bearbeitet"/>
          <p:cNvPicPr>
            <a:picLocks noChangeAspect="1" noChangeArrowheads="1"/>
          </p:cNvPicPr>
          <p:nvPr/>
        </p:nvPicPr>
        <p:blipFill>
          <a:blip r:embed="rId11"/>
          <a:srcRect b="432"/>
          <a:stretch>
            <a:fillRect/>
          </a:stretch>
        </p:blipFill>
        <p:spPr bwMode="auto">
          <a:xfrm>
            <a:off x="6140450" y="2093913"/>
            <a:ext cx="254000" cy="842962"/>
          </a:xfrm>
          <a:prstGeom prst="rect">
            <a:avLst/>
          </a:prstGeom>
          <a:noFill/>
          <a:ln w="9525">
            <a:noFill/>
            <a:miter lim="800000"/>
            <a:headEnd/>
            <a:tailEnd/>
          </a:ln>
        </p:spPr>
      </p:pic>
      <p:sp>
        <p:nvSpPr>
          <p:cNvPr id="10358" name="Rectangle 38"/>
          <p:cNvSpPr>
            <a:spLocks noChangeArrowheads="1"/>
          </p:cNvSpPr>
          <p:nvPr/>
        </p:nvSpPr>
        <p:spPr bwMode="auto">
          <a:xfrm>
            <a:off x="2465388" y="3122613"/>
            <a:ext cx="2693987" cy="633412"/>
          </a:xfrm>
          <a:prstGeom prst="rect">
            <a:avLst/>
          </a:prstGeom>
          <a:noFill/>
          <a:ln w="9525">
            <a:noFill/>
            <a:miter lim="800000"/>
            <a:headEnd/>
            <a:tailEnd/>
          </a:ln>
        </p:spPr>
        <p:txBody>
          <a:bodyPr lIns="91403" tIns="45703" rIns="91403" bIns="45703"/>
          <a:lstStyle/>
          <a:p>
            <a:pPr algn="ctr">
              <a:spcBef>
                <a:spcPct val="50000"/>
              </a:spcBef>
            </a:pPr>
            <a:r>
              <a:rPr lang="fr-CH" sz="1600">
                <a:latin typeface="Calibri" pitchFamily="34" charset="0"/>
              </a:rPr>
              <a:t>Communication avec CEN </a:t>
            </a:r>
          </a:p>
          <a:p>
            <a:pPr algn="ctr">
              <a:spcBef>
                <a:spcPct val="50000"/>
              </a:spcBef>
            </a:pPr>
            <a:r>
              <a:rPr lang="fr-CH" sz="1600">
                <a:latin typeface="Calibri" pitchFamily="34" charset="0"/>
              </a:rPr>
              <a:t>par le canal K</a:t>
            </a:r>
          </a:p>
        </p:txBody>
      </p:sp>
      <p:sp>
        <p:nvSpPr>
          <p:cNvPr id="10359" name="Text Box 39"/>
          <p:cNvSpPr txBox="1">
            <a:spLocks noChangeArrowheads="1"/>
          </p:cNvSpPr>
          <p:nvPr/>
        </p:nvSpPr>
        <p:spPr bwMode="auto">
          <a:xfrm>
            <a:off x="7154863" y="3600450"/>
            <a:ext cx="1174750" cy="581025"/>
          </a:xfrm>
          <a:prstGeom prst="rect">
            <a:avLst/>
          </a:prstGeom>
          <a:noFill/>
          <a:ln w="9525">
            <a:noFill/>
            <a:miter lim="800000"/>
            <a:headEnd/>
            <a:tailEnd/>
          </a:ln>
        </p:spPr>
        <p:txBody>
          <a:bodyPr wrap="none">
            <a:spAutoFit/>
          </a:bodyPr>
          <a:lstStyle/>
          <a:p>
            <a:pPr algn="ctr"/>
            <a:r>
              <a:rPr lang="fr-CH" sz="1600">
                <a:solidFill>
                  <a:srgbClr val="FF3300"/>
                </a:solidFill>
              </a:rPr>
              <a:t>Canal K </a:t>
            </a:r>
            <a:br>
              <a:rPr lang="fr-CH" sz="1600">
                <a:solidFill>
                  <a:srgbClr val="FF3300"/>
                </a:solidFill>
              </a:rPr>
            </a:br>
            <a:r>
              <a:rPr lang="fr-CH" sz="1600">
                <a:solidFill>
                  <a:srgbClr val="FF3300"/>
                </a:solidFill>
              </a:rPr>
              <a:t>analogique</a:t>
            </a:r>
            <a:endParaRPr lang="fr-CH" sz="1600"/>
          </a:p>
        </p:txBody>
      </p:sp>
      <p:pic>
        <p:nvPicPr>
          <p:cNvPr id="10360" name="Picture 37" descr="G1 bearbeitet"/>
          <p:cNvPicPr>
            <a:picLocks noChangeAspect="1" noChangeArrowheads="1"/>
          </p:cNvPicPr>
          <p:nvPr/>
        </p:nvPicPr>
        <p:blipFill>
          <a:blip r:embed="rId11"/>
          <a:srcRect b="432"/>
          <a:stretch>
            <a:fillRect/>
          </a:stretch>
        </p:blipFill>
        <p:spPr bwMode="auto">
          <a:xfrm>
            <a:off x="7164388" y="4305300"/>
            <a:ext cx="254000" cy="8429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Spécialités</a:t>
            </a:r>
            <a:r>
              <a:rPr lang="fr-CH" sz="2000" smtClean="0"/>
              <a:t> – D481 KD</a:t>
            </a:r>
          </a:p>
        </p:txBody>
      </p:sp>
      <p:sp>
        <p:nvSpPr>
          <p:cNvPr id="11369" name="Freeform 3"/>
          <p:cNvSpPr>
            <a:spLocks/>
          </p:cNvSpPr>
          <p:nvPr/>
        </p:nvSpPr>
        <p:spPr bwMode="auto">
          <a:xfrm>
            <a:off x="323850" y="4786313"/>
            <a:ext cx="8353425" cy="304800"/>
          </a:xfrm>
          <a:custGeom>
            <a:avLst/>
            <a:gdLst>
              <a:gd name="T0" fmla="*/ 0 w 4862"/>
              <a:gd name="T1" fmla="*/ 2147483647 h 83"/>
              <a:gd name="T2" fmla="*/ 2147483647 w 4862"/>
              <a:gd name="T3" fmla="*/ 2147483647 h 83"/>
              <a:gd name="T4" fmla="*/ 2147483647 w 4862"/>
              <a:gd name="T5" fmla="*/ 2147483647 h 83"/>
              <a:gd name="T6" fmla="*/ 2147483647 w 4862"/>
              <a:gd name="T7" fmla="*/ 2147483647 h 83"/>
              <a:gd name="T8" fmla="*/ 2147483647 w 4862"/>
              <a:gd name="T9" fmla="*/ 2147483647 h 83"/>
              <a:gd name="T10" fmla="*/ 2147483647 w 4862"/>
              <a:gd name="T11" fmla="*/ 2147483647 h 83"/>
              <a:gd name="T12" fmla="*/ 2147483647 w 4862"/>
              <a:gd name="T13" fmla="*/ 2147483647 h 83"/>
              <a:gd name="T14" fmla="*/ 2147483647 w 4862"/>
              <a:gd name="T15" fmla="*/ 2147483647 h 83"/>
              <a:gd name="T16" fmla="*/ 2147483647 w 4862"/>
              <a:gd name="T17" fmla="*/ 2147483647 h 83"/>
              <a:gd name="T18" fmla="*/ 2147483647 w 4862"/>
              <a:gd name="T19" fmla="*/ 2147483647 h 83"/>
              <a:gd name="T20" fmla="*/ 2147483647 w 4862"/>
              <a:gd name="T21" fmla="*/ 2147483647 h 83"/>
              <a:gd name="T22" fmla="*/ 2147483647 w 4862"/>
              <a:gd name="T23" fmla="*/ 2147483647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62"/>
              <a:gd name="T37" fmla="*/ 0 h 83"/>
              <a:gd name="T38" fmla="*/ 4862 w 4862"/>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62" h="83">
                <a:moveTo>
                  <a:pt x="0" y="52"/>
                </a:moveTo>
                <a:cubicBezTo>
                  <a:pt x="47" y="47"/>
                  <a:pt x="94" y="28"/>
                  <a:pt x="140" y="36"/>
                </a:cubicBezTo>
                <a:cubicBezTo>
                  <a:pt x="241" y="53"/>
                  <a:pt x="333" y="74"/>
                  <a:pt x="436" y="83"/>
                </a:cubicBezTo>
                <a:cubicBezTo>
                  <a:pt x="455" y="83"/>
                  <a:pt x="841" y="82"/>
                  <a:pt x="981" y="68"/>
                </a:cubicBezTo>
                <a:cubicBezTo>
                  <a:pt x="1042" y="62"/>
                  <a:pt x="1098" y="34"/>
                  <a:pt x="1161" y="29"/>
                </a:cubicBezTo>
                <a:cubicBezTo>
                  <a:pt x="1311" y="16"/>
                  <a:pt x="1413" y="17"/>
                  <a:pt x="1581" y="13"/>
                </a:cubicBezTo>
                <a:cubicBezTo>
                  <a:pt x="1787" y="0"/>
                  <a:pt x="1992" y="10"/>
                  <a:pt x="2197" y="21"/>
                </a:cubicBezTo>
                <a:cubicBezTo>
                  <a:pt x="2282" y="35"/>
                  <a:pt x="2368" y="36"/>
                  <a:pt x="2454" y="44"/>
                </a:cubicBezTo>
                <a:cubicBezTo>
                  <a:pt x="2529" y="59"/>
                  <a:pt x="2605" y="55"/>
                  <a:pt x="2680" y="68"/>
                </a:cubicBezTo>
                <a:cubicBezTo>
                  <a:pt x="3208" y="63"/>
                  <a:pt x="3715" y="30"/>
                  <a:pt x="4239" y="21"/>
                </a:cubicBezTo>
                <a:cubicBezTo>
                  <a:pt x="4404" y="9"/>
                  <a:pt x="4359" y="8"/>
                  <a:pt x="4582" y="21"/>
                </a:cubicBezTo>
                <a:cubicBezTo>
                  <a:pt x="4675" y="26"/>
                  <a:pt x="4769" y="52"/>
                  <a:pt x="4862" y="52"/>
                </a:cubicBezTo>
              </a:path>
            </a:pathLst>
          </a:custGeom>
          <a:noFill/>
          <a:ln w="28575" cmpd="sng">
            <a:solidFill>
              <a:srgbClr val="009900"/>
            </a:solidFill>
            <a:round/>
            <a:headEnd/>
            <a:tailEnd/>
          </a:ln>
        </p:spPr>
        <p:txBody>
          <a:bodyPr wrap="none" anchor="ctr"/>
          <a:lstStyle/>
          <a:p>
            <a:endParaRPr lang="fr-FR"/>
          </a:p>
        </p:txBody>
      </p:sp>
      <p:sp>
        <p:nvSpPr>
          <p:cNvPr id="11370" name="Rectangle 4"/>
          <p:cNvSpPr>
            <a:spLocks noChangeArrowheads="1"/>
          </p:cNvSpPr>
          <p:nvPr/>
        </p:nvSpPr>
        <p:spPr bwMode="auto">
          <a:xfrm>
            <a:off x="5435600" y="2682875"/>
            <a:ext cx="3240088" cy="723900"/>
          </a:xfrm>
          <a:prstGeom prst="rect">
            <a:avLst/>
          </a:prstGeom>
          <a:noFill/>
          <a:ln w="9525">
            <a:noFill/>
            <a:miter lim="800000"/>
            <a:headEnd/>
            <a:tailEnd/>
          </a:ln>
        </p:spPr>
        <p:txBody>
          <a:bodyPr lIns="91403" tIns="45703" rIns="91403" bIns="45703"/>
          <a:lstStyle/>
          <a:p>
            <a:pPr marL="571500" indent="-571500" algn="ctr">
              <a:spcBef>
                <a:spcPct val="50000"/>
              </a:spcBef>
            </a:pPr>
            <a:r>
              <a:rPr lang="fr-CH" sz="1600">
                <a:latin typeface="Calibri" pitchFamily="34" charset="0"/>
              </a:rPr>
              <a:t>Héli secours</a:t>
            </a:r>
            <a:br>
              <a:rPr lang="fr-CH" sz="1600">
                <a:latin typeface="Calibri" pitchFamily="34" charset="0"/>
              </a:rPr>
            </a:br>
            <a:r>
              <a:rPr lang="fr-CH" sz="1600">
                <a:latin typeface="Calibri" pitchFamily="34" charset="0"/>
              </a:rPr>
              <a:t>en phase d’approche</a:t>
            </a:r>
          </a:p>
        </p:txBody>
      </p:sp>
      <p:sp>
        <p:nvSpPr>
          <p:cNvPr id="11371" name="Freeform 5"/>
          <p:cNvSpPr>
            <a:spLocks/>
          </p:cNvSpPr>
          <p:nvPr/>
        </p:nvSpPr>
        <p:spPr bwMode="auto">
          <a:xfrm>
            <a:off x="3763963" y="2625725"/>
            <a:ext cx="2032000" cy="1154113"/>
          </a:xfrm>
          <a:custGeom>
            <a:avLst/>
            <a:gdLst>
              <a:gd name="T0" fmla="*/ 2147483647 w 1440"/>
              <a:gd name="T1" fmla="*/ 0 h 720"/>
              <a:gd name="T2" fmla="*/ 2147483647 w 1440"/>
              <a:gd name="T3" fmla="*/ 2147483647 h 720"/>
              <a:gd name="T4" fmla="*/ 2147483647 w 1440"/>
              <a:gd name="T5" fmla="*/ 2147483647 h 720"/>
              <a:gd name="T6" fmla="*/ 0 w 1440"/>
              <a:gd name="T7" fmla="*/ 2147483647 h 720"/>
              <a:gd name="T8" fmla="*/ 0 60000 65536"/>
              <a:gd name="T9" fmla="*/ 0 60000 65536"/>
              <a:gd name="T10" fmla="*/ 0 60000 65536"/>
              <a:gd name="T11" fmla="*/ 0 60000 65536"/>
              <a:gd name="T12" fmla="*/ 0 w 1440"/>
              <a:gd name="T13" fmla="*/ 0 h 720"/>
              <a:gd name="T14" fmla="*/ 1440 w 1440"/>
              <a:gd name="T15" fmla="*/ 720 h 720"/>
            </a:gdLst>
            <a:ahLst/>
            <a:cxnLst>
              <a:cxn ang="T8">
                <a:pos x="T0" y="T1"/>
              </a:cxn>
              <a:cxn ang="T9">
                <a:pos x="T2" y="T3"/>
              </a:cxn>
              <a:cxn ang="T10">
                <a:pos x="T4" y="T5"/>
              </a:cxn>
              <a:cxn ang="T11">
                <a:pos x="T6" y="T7"/>
              </a:cxn>
            </a:cxnLst>
            <a:rect l="T12" t="T13" r="T14" b="T15"/>
            <a:pathLst>
              <a:path w="1440" h="720">
                <a:moveTo>
                  <a:pt x="1440" y="0"/>
                </a:moveTo>
                <a:lnTo>
                  <a:pt x="768" y="240"/>
                </a:lnTo>
                <a:lnTo>
                  <a:pt x="1200" y="240"/>
                </a:lnTo>
                <a:lnTo>
                  <a:pt x="0" y="720"/>
                </a:lnTo>
              </a:path>
            </a:pathLst>
          </a:custGeom>
          <a:noFill/>
          <a:ln w="38100" cmpd="sng">
            <a:solidFill>
              <a:srgbClr val="0000FF"/>
            </a:solidFill>
            <a:round/>
            <a:headEnd type="triangle" w="med" len="med"/>
            <a:tailEnd type="triangle" w="med" len="med"/>
          </a:ln>
        </p:spPr>
        <p:txBody>
          <a:bodyPr wrap="none" anchor="ctr"/>
          <a:lstStyle/>
          <a:p>
            <a:endParaRPr lang="fr-FR"/>
          </a:p>
        </p:txBody>
      </p:sp>
      <p:sp>
        <p:nvSpPr>
          <p:cNvPr id="11372" name="Text Box 6"/>
          <p:cNvSpPr txBox="1">
            <a:spLocks noChangeArrowheads="1"/>
          </p:cNvSpPr>
          <p:nvPr/>
        </p:nvSpPr>
        <p:spPr bwMode="auto">
          <a:xfrm>
            <a:off x="827088" y="5538788"/>
            <a:ext cx="7056437" cy="338137"/>
          </a:xfrm>
          <a:prstGeom prst="rect">
            <a:avLst/>
          </a:prstGeom>
          <a:noFill/>
          <a:ln w="9525">
            <a:noFill/>
            <a:miter lim="800000"/>
            <a:headEnd/>
            <a:tailEnd/>
          </a:ln>
        </p:spPr>
        <p:txBody>
          <a:bodyPr>
            <a:spAutoFit/>
          </a:bodyPr>
          <a:lstStyle/>
          <a:p>
            <a:pPr algn="ctr"/>
            <a:r>
              <a:rPr lang="fr-CH" sz="1600">
                <a:solidFill>
                  <a:srgbClr val="000000"/>
                </a:solidFill>
              </a:rPr>
              <a:t>Dans l’ensemble du territoire suisse sur D481 KD CH</a:t>
            </a:r>
          </a:p>
        </p:txBody>
      </p:sp>
      <p:sp>
        <p:nvSpPr>
          <p:cNvPr id="11373" name="Text Box 7"/>
          <p:cNvSpPr txBox="1">
            <a:spLocks noChangeArrowheads="1"/>
          </p:cNvSpPr>
          <p:nvPr/>
        </p:nvSpPr>
        <p:spPr bwMode="auto">
          <a:xfrm>
            <a:off x="1116013" y="2554288"/>
            <a:ext cx="3671887" cy="336550"/>
          </a:xfrm>
          <a:prstGeom prst="rect">
            <a:avLst/>
          </a:prstGeom>
          <a:noFill/>
          <a:ln w="9525">
            <a:noFill/>
            <a:miter lim="800000"/>
            <a:headEnd/>
            <a:tailEnd/>
          </a:ln>
        </p:spPr>
        <p:txBody>
          <a:bodyPr>
            <a:spAutoFit/>
          </a:bodyPr>
          <a:lstStyle/>
          <a:p>
            <a:pPr algn="ctr"/>
            <a:r>
              <a:rPr lang="fr-CH" sz="1600">
                <a:solidFill>
                  <a:srgbClr val="0000FF"/>
                </a:solidFill>
              </a:rPr>
              <a:t>POLYCOM D481 KD CH</a:t>
            </a:r>
            <a:endParaRPr lang="fr-CH" sz="1600">
              <a:solidFill>
                <a:srgbClr val="000000"/>
              </a:solidFill>
            </a:endParaRPr>
          </a:p>
        </p:txBody>
      </p:sp>
      <p:graphicFrame>
        <p:nvGraphicFramePr>
          <p:cNvPr id="11365" name="Object 101"/>
          <p:cNvGraphicFramePr>
            <a:graphicFrameLocks noChangeAspect="1"/>
          </p:cNvGraphicFramePr>
          <p:nvPr/>
        </p:nvGraphicFramePr>
        <p:xfrm>
          <a:off x="4481513" y="4421188"/>
          <a:ext cx="2032000" cy="781050"/>
        </p:xfrm>
        <a:graphic>
          <a:graphicData uri="http://schemas.openxmlformats.org/presentationml/2006/ole">
            <mc:AlternateContent xmlns:mc="http://schemas.openxmlformats.org/markup-compatibility/2006">
              <mc:Choice xmlns:v="urn:schemas-microsoft-com:vml" Requires="v">
                <p:oleObj spid="_x0000_s11368" name="Photo Editor Photo" r:id="rId4" imgW="10402752" imgH="3723810" progId="">
                  <p:embed/>
                </p:oleObj>
              </mc:Choice>
              <mc:Fallback>
                <p:oleObj name="Photo Editor Photo" r:id="rId4" imgW="10402752" imgH="3723810" progId="">
                  <p:embed/>
                  <p:pic>
                    <p:nvPicPr>
                      <p:cNvPr id="0" name="Picture 1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1513" y="4421188"/>
                        <a:ext cx="20320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 name="Object 102"/>
          <p:cNvGraphicFramePr>
            <a:graphicFrameLocks noChangeAspect="1"/>
          </p:cNvGraphicFramePr>
          <p:nvPr/>
        </p:nvGraphicFramePr>
        <p:xfrm>
          <a:off x="1254125" y="4486275"/>
          <a:ext cx="1468438" cy="762000"/>
        </p:xfrm>
        <a:graphic>
          <a:graphicData uri="http://schemas.openxmlformats.org/presentationml/2006/ole">
            <mc:AlternateContent xmlns:mc="http://schemas.openxmlformats.org/markup-compatibility/2006">
              <mc:Choice xmlns:v="urn:schemas-microsoft-com:vml" Requires="v">
                <p:oleObj spid="_x0000_s11369" name="Photo Editor Photo" r:id="rId6" imgW="4352381" imgH="2104762" progId="">
                  <p:embed/>
                </p:oleObj>
              </mc:Choice>
              <mc:Fallback>
                <p:oleObj name="Photo Editor Photo" r:id="rId6" imgW="4352381" imgH="2104762" progId="">
                  <p:embed/>
                  <p:pic>
                    <p:nvPicPr>
                      <p:cNvPr id="0" name="Picture 1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4125" y="4486275"/>
                        <a:ext cx="14684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 name="Object 103"/>
          <p:cNvGraphicFramePr>
            <a:graphicFrameLocks noChangeAspect="1"/>
          </p:cNvGraphicFramePr>
          <p:nvPr/>
        </p:nvGraphicFramePr>
        <p:xfrm>
          <a:off x="6627813" y="4100513"/>
          <a:ext cx="1976437" cy="1003300"/>
        </p:xfrm>
        <a:graphic>
          <a:graphicData uri="http://schemas.openxmlformats.org/presentationml/2006/ole">
            <mc:AlternateContent xmlns:mc="http://schemas.openxmlformats.org/markup-compatibility/2006">
              <mc:Choice xmlns:v="urn:schemas-microsoft-com:vml" Requires="v">
                <p:oleObj spid="_x0000_s11370" name="Photo Editor Photo" r:id="rId8" imgW="9457143" imgH="4466667" progId="">
                  <p:embed/>
                </p:oleObj>
              </mc:Choice>
              <mc:Fallback>
                <p:oleObj name="Photo Editor Photo" r:id="rId8" imgW="9457143" imgH="4466667" progId="">
                  <p:embed/>
                  <p:pic>
                    <p:nvPicPr>
                      <p:cNvPr id="0" name="Picture 1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7813" y="4100513"/>
                        <a:ext cx="197643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374" name="Picture 12" descr="TPH700 hoch freigest"/>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348038" y="3475038"/>
            <a:ext cx="355600" cy="1223962"/>
          </a:xfrm>
          <a:prstGeom prst="rect">
            <a:avLst/>
          </a:prstGeom>
          <a:noFill/>
          <a:ln w="9525">
            <a:noFill/>
            <a:miter lim="800000"/>
            <a:headEnd/>
            <a:tailEnd/>
          </a:ln>
        </p:spPr>
      </p:pic>
      <p:pic>
        <p:nvPicPr>
          <p:cNvPr id="11375" name="Picture 12" descr="TPH700 hoch freigest"/>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795963" y="1844675"/>
            <a:ext cx="355600" cy="1223963"/>
          </a:xfrm>
          <a:prstGeom prst="rect">
            <a:avLst/>
          </a:prstGeom>
          <a:noFill/>
          <a:ln w="9525">
            <a:noFill/>
            <a:miter lim="800000"/>
            <a:headEnd/>
            <a:tailEnd/>
          </a:ln>
        </p:spPr>
      </p:pic>
      <p:pic>
        <p:nvPicPr>
          <p:cNvPr id="11376" name="Image 12"/>
          <p:cNvPicPr>
            <a:picLocks noChangeAspect="1"/>
          </p:cNvPicPr>
          <p:nvPr/>
        </p:nvPicPr>
        <p:blipFill>
          <a:blip r:embed="rId11"/>
          <a:srcRect/>
          <a:stretch>
            <a:fillRect/>
          </a:stretch>
        </p:blipFill>
        <p:spPr bwMode="auto">
          <a:xfrm>
            <a:off x="6465888" y="1989138"/>
            <a:ext cx="1741487" cy="762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E:\SamsungSoftware\Philippe\Formateur d'adultes\CB 04-05\Module 4\figurines 3D\4642099933_22e69f9635.jpg"/>
          <p:cNvPicPr>
            <a:picLocks noChangeAspect="1" noChangeArrowheads="1"/>
          </p:cNvPicPr>
          <p:nvPr/>
        </p:nvPicPr>
        <p:blipFill>
          <a:blip r:embed="rId3"/>
          <a:srcRect/>
          <a:stretch>
            <a:fillRect/>
          </a:stretch>
        </p:blipFill>
        <p:spPr bwMode="auto">
          <a:xfrm>
            <a:off x="1997075" y="655638"/>
            <a:ext cx="5149850" cy="5149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175106"/>
                                        </p:tgtEl>
                                      </p:cBhvr>
                                    </p:animEffect>
                                    <p:set>
                                      <p:cBhvr>
                                        <p:cTn id="7" dur="1" fill="hold">
                                          <p:stCondLst>
                                            <p:cond delay="1999"/>
                                          </p:stCondLst>
                                        </p:cTn>
                                        <p:tgtEl>
                                          <p:spTgt spid="175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uppieren 8"/>
          <p:cNvGrpSpPr>
            <a:grpSpLocks/>
          </p:cNvGrpSpPr>
          <p:nvPr/>
        </p:nvGrpSpPr>
        <p:grpSpPr bwMode="auto">
          <a:xfrm>
            <a:off x="2816225" y="1341438"/>
            <a:ext cx="3513138" cy="4679950"/>
            <a:chOff x="3074988" y="1341438"/>
            <a:chExt cx="3513137" cy="4679950"/>
          </a:xfrm>
        </p:grpSpPr>
        <p:pic>
          <p:nvPicPr>
            <p:cNvPr id="23557" name="Picture 3" descr="Display Standby TPH700"/>
            <p:cNvPicPr>
              <a:picLocks noChangeAspect="1" noChangeArrowheads="1"/>
            </p:cNvPicPr>
            <p:nvPr/>
          </p:nvPicPr>
          <p:blipFill>
            <a:blip r:embed="rId3"/>
            <a:srcRect/>
            <a:stretch>
              <a:fillRect/>
            </a:stretch>
          </p:blipFill>
          <p:spPr bwMode="auto">
            <a:xfrm>
              <a:off x="3074988" y="1341438"/>
              <a:ext cx="3513137" cy="4679950"/>
            </a:xfrm>
            <a:prstGeom prst="rect">
              <a:avLst/>
            </a:prstGeom>
            <a:noFill/>
            <a:ln w="9525">
              <a:noFill/>
              <a:miter lim="800000"/>
              <a:headEnd/>
              <a:tailEnd/>
            </a:ln>
          </p:spPr>
        </p:pic>
        <p:sp>
          <p:nvSpPr>
            <p:cNvPr id="23558" name="Text Box 4"/>
            <p:cNvSpPr txBox="1">
              <a:spLocks noChangeArrowheads="1"/>
            </p:cNvSpPr>
            <p:nvPr/>
          </p:nvSpPr>
          <p:spPr bwMode="auto">
            <a:xfrm>
              <a:off x="3330575" y="5122863"/>
              <a:ext cx="900112" cy="223838"/>
            </a:xfrm>
            <a:prstGeom prst="rect">
              <a:avLst/>
            </a:prstGeom>
            <a:solidFill>
              <a:schemeClr val="bg1"/>
            </a:solidFill>
            <a:ln w="12700" algn="ctr">
              <a:noFill/>
              <a:miter lim="800000"/>
              <a:headEnd/>
              <a:tailEnd/>
            </a:ln>
          </p:spPr>
          <p:txBody>
            <a:bodyPr lIns="0" tIns="0" rIns="0" bIns="0"/>
            <a:lstStyle/>
            <a:p>
              <a:r>
                <a:rPr lang="fr-CH">
                  <a:latin typeface="Calibri" pitchFamily="34" charset="0"/>
                </a:rPr>
                <a:t>Menu</a:t>
              </a:r>
            </a:p>
          </p:txBody>
        </p:sp>
        <p:sp>
          <p:nvSpPr>
            <p:cNvPr id="23559" name="Text Box 5"/>
            <p:cNvSpPr txBox="1">
              <a:spLocks noChangeArrowheads="1"/>
            </p:cNvSpPr>
            <p:nvPr/>
          </p:nvSpPr>
          <p:spPr bwMode="auto">
            <a:xfrm>
              <a:off x="5408613" y="5122863"/>
              <a:ext cx="900112" cy="223838"/>
            </a:xfrm>
            <a:prstGeom prst="rect">
              <a:avLst/>
            </a:prstGeom>
            <a:solidFill>
              <a:schemeClr val="bg1"/>
            </a:solidFill>
            <a:ln w="12700" algn="ctr">
              <a:noFill/>
              <a:miter lim="800000"/>
              <a:headEnd/>
              <a:tailEnd/>
            </a:ln>
          </p:spPr>
          <p:txBody>
            <a:bodyPr lIns="0" tIns="0" rIns="0" bIns="0"/>
            <a:lstStyle/>
            <a:p>
              <a:r>
                <a:rPr lang="fr-CH">
                  <a:latin typeface="Calibri" pitchFamily="34" charset="0"/>
                </a:rPr>
                <a:t>Abc</a:t>
              </a:r>
            </a:p>
          </p:txBody>
        </p:sp>
      </p:grpSp>
      <p:sp>
        <p:nvSpPr>
          <p:cNvPr id="23554" name="Rectangle 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Rappel : affichage d’accueil</a:t>
            </a:r>
            <a:br>
              <a:rPr lang="fr-CH" smtClean="0"/>
            </a:br>
            <a:endParaRPr lang="fr-CH" sz="2400" smtClean="0"/>
          </a:p>
        </p:txBody>
      </p:sp>
      <p:sp>
        <p:nvSpPr>
          <p:cNvPr id="23555" name="ZoneTexte 19"/>
          <p:cNvSpPr txBox="1">
            <a:spLocks noChangeArrowheads="1"/>
          </p:cNvSpPr>
          <p:nvPr/>
        </p:nvSpPr>
        <p:spPr bwMode="auto">
          <a:xfrm rot="-1366106">
            <a:off x="1025525" y="2898775"/>
            <a:ext cx="7056438" cy="585788"/>
          </a:xfrm>
          <a:prstGeom prst="rect">
            <a:avLst/>
          </a:prstGeom>
          <a:solidFill>
            <a:srgbClr val="FFFF00"/>
          </a:solidFill>
          <a:ln w="9525">
            <a:noFill/>
            <a:miter lim="800000"/>
            <a:headEnd/>
            <a:tailEnd/>
          </a:ln>
        </p:spPr>
        <p:txBody>
          <a:bodyPr>
            <a:spAutoFit/>
          </a:bodyPr>
          <a:lstStyle/>
          <a:p>
            <a:pPr>
              <a:buFont typeface="Wingdings" pitchFamily="2" charset="2"/>
              <a:buNone/>
            </a:pPr>
            <a:r>
              <a:rPr lang="fr-CH" sz="3200" b="1">
                <a:solidFill>
                  <a:srgbClr val="FF0000"/>
                </a:solidFill>
              </a:rPr>
              <a:t>!!! Vous n’êtes sur aucun mode !!!</a:t>
            </a:r>
          </a:p>
        </p:txBody>
      </p:sp>
      <p:sp>
        <p:nvSpPr>
          <p:cNvPr id="3" name="Rectangle 2"/>
          <p:cNvSpPr/>
          <p:nvPr/>
        </p:nvSpPr>
        <p:spPr>
          <a:xfrm>
            <a:off x="3276600" y="4292600"/>
            <a:ext cx="574675" cy="720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idx="1"/>
          </p:nvPr>
        </p:nvSpPr>
        <p:spPr bwMode="auto">
          <a:xfrm>
            <a:off x="468313" y="1557338"/>
            <a:ext cx="8002587" cy="452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fr-CH" sz="2100" b="1" smtClean="0"/>
          </a:p>
          <a:p>
            <a:pPr eaLnBrk="1" hangingPunct="1">
              <a:buFontTx/>
              <a:buNone/>
            </a:pPr>
            <a:endParaRPr lang="fr-CH" sz="2100" smtClean="0"/>
          </a:p>
          <a:p>
            <a:pPr eaLnBrk="1" hangingPunct="1">
              <a:buFontTx/>
              <a:buNone/>
            </a:pPr>
            <a:endParaRPr lang="fr-CH" sz="2100" smtClean="0"/>
          </a:p>
          <a:p>
            <a:pPr eaLnBrk="1" hangingPunct="1">
              <a:buFontTx/>
              <a:buNone/>
            </a:pPr>
            <a:endParaRPr lang="fr-CH" sz="2100" smtClean="0"/>
          </a:p>
          <a:p>
            <a:pPr eaLnBrk="1" hangingPunct="1">
              <a:buFontTx/>
              <a:buNone/>
            </a:pPr>
            <a:endParaRPr lang="fr-CH" sz="2100" smtClean="0"/>
          </a:p>
          <a:p>
            <a:pPr eaLnBrk="1" hangingPunct="1">
              <a:buFontTx/>
              <a:buNone/>
            </a:pPr>
            <a:r>
              <a:rPr lang="fr-CH" sz="2100" smtClean="0"/>
              <a:t>Appels par le canal DIR</a:t>
            </a:r>
          </a:p>
          <a:p>
            <a:pPr eaLnBrk="1" hangingPunct="1">
              <a:buFontTx/>
              <a:buNone/>
            </a:pPr>
            <a:endParaRPr lang="fr-CH" sz="2100" smtClean="0"/>
          </a:p>
        </p:txBody>
      </p:sp>
      <p:grpSp>
        <p:nvGrpSpPr>
          <p:cNvPr id="6" name="Group 18"/>
          <p:cNvGrpSpPr>
            <a:grpSpLocks/>
          </p:cNvGrpSpPr>
          <p:nvPr/>
        </p:nvGrpSpPr>
        <p:grpSpPr bwMode="auto">
          <a:xfrm>
            <a:off x="5237163" y="3046413"/>
            <a:ext cx="1287462" cy="1533525"/>
            <a:chOff x="2707" y="1919"/>
            <a:chExt cx="811" cy="966"/>
          </a:xfrm>
        </p:grpSpPr>
        <p:pic>
          <p:nvPicPr>
            <p:cNvPr id="25624" name="Picture 10" descr="TPH700 hoch freigest"/>
            <p:cNvPicPr>
              <a:picLocks noChangeAspect="1" noChangeArrowheads="1"/>
            </p:cNvPicPr>
            <p:nvPr/>
          </p:nvPicPr>
          <p:blipFill>
            <a:blip r:embed="rId3"/>
            <a:srcRect/>
            <a:stretch>
              <a:fillRect/>
            </a:stretch>
          </p:blipFill>
          <p:spPr bwMode="auto">
            <a:xfrm>
              <a:off x="2743" y="2114"/>
              <a:ext cx="224" cy="771"/>
            </a:xfrm>
            <a:prstGeom prst="rect">
              <a:avLst/>
            </a:prstGeom>
            <a:noFill/>
            <a:ln w="9525">
              <a:noFill/>
              <a:miter lim="800000"/>
              <a:headEnd/>
              <a:tailEnd/>
            </a:ln>
          </p:spPr>
        </p:pic>
        <p:grpSp>
          <p:nvGrpSpPr>
            <p:cNvPr id="25625" name="Group 20"/>
            <p:cNvGrpSpPr>
              <a:grpSpLocks/>
            </p:cNvGrpSpPr>
            <p:nvPr/>
          </p:nvGrpSpPr>
          <p:grpSpPr bwMode="auto">
            <a:xfrm>
              <a:off x="2707" y="1919"/>
              <a:ext cx="409" cy="409"/>
              <a:chOff x="340" y="1117"/>
              <a:chExt cx="409" cy="409"/>
            </a:xfrm>
          </p:grpSpPr>
          <p:sp>
            <p:nvSpPr>
              <p:cNvPr id="25627" name="Oval 21"/>
              <p:cNvSpPr>
                <a:spLocks noChangeArrowheads="1"/>
              </p:cNvSpPr>
              <p:nvPr/>
            </p:nvSpPr>
            <p:spPr bwMode="auto">
              <a:xfrm>
                <a:off x="476" y="1253"/>
                <a:ext cx="136" cy="136"/>
              </a:xfrm>
              <a:prstGeom prst="ellipse">
                <a:avLst/>
              </a:prstGeom>
              <a:noFill/>
              <a:ln w="9525" algn="ctr">
                <a:solidFill>
                  <a:schemeClr val="tx1"/>
                </a:solidFill>
                <a:round/>
                <a:headEnd/>
                <a:tailEnd/>
              </a:ln>
            </p:spPr>
            <p:txBody>
              <a:bodyPr wrap="none" anchor="ctr">
                <a:spAutoFit/>
              </a:bodyPr>
              <a:lstStyle/>
              <a:p>
                <a:endParaRPr lang="fr-CH">
                  <a:latin typeface="Calibri" pitchFamily="34" charset="0"/>
                </a:endParaRPr>
              </a:p>
            </p:txBody>
          </p:sp>
          <p:sp>
            <p:nvSpPr>
              <p:cNvPr id="25628" name="Oval 22"/>
              <p:cNvSpPr>
                <a:spLocks noChangeArrowheads="1"/>
              </p:cNvSpPr>
              <p:nvPr/>
            </p:nvSpPr>
            <p:spPr bwMode="auto">
              <a:xfrm>
                <a:off x="431" y="1207"/>
                <a:ext cx="227" cy="227"/>
              </a:xfrm>
              <a:prstGeom prst="ellipse">
                <a:avLst/>
              </a:prstGeom>
              <a:noFill/>
              <a:ln w="9525" algn="ctr">
                <a:solidFill>
                  <a:schemeClr val="tx1"/>
                </a:solidFill>
                <a:round/>
                <a:headEnd/>
                <a:tailEnd/>
              </a:ln>
            </p:spPr>
            <p:txBody>
              <a:bodyPr wrap="none" anchor="ctr">
                <a:spAutoFit/>
              </a:bodyPr>
              <a:lstStyle/>
              <a:p>
                <a:endParaRPr lang="fr-CH">
                  <a:latin typeface="Calibri" pitchFamily="34" charset="0"/>
                </a:endParaRPr>
              </a:p>
            </p:txBody>
          </p:sp>
          <p:sp>
            <p:nvSpPr>
              <p:cNvPr id="25629" name="Oval 23"/>
              <p:cNvSpPr>
                <a:spLocks noChangeArrowheads="1"/>
              </p:cNvSpPr>
              <p:nvPr/>
            </p:nvSpPr>
            <p:spPr bwMode="auto">
              <a:xfrm>
                <a:off x="385" y="1162"/>
                <a:ext cx="318" cy="318"/>
              </a:xfrm>
              <a:prstGeom prst="ellipse">
                <a:avLst/>
              </a:prstGeom>
              <a:noFill/>
              <a:ln w="9525" algn="ctr">
                <a:solidFill>
                  <a:schemeClr val="tx1"/>
                </a:solidFill>
                <a:round/>
                <a:headEnd/>
                <a:tailEnd/>
              </a:ln>
            </p:spPr>
            <p:txBody>
              <a:bodyPr anchor="ctr">
                <a:spAutoFit/>
              </a:bodyPr>
              <a:lstStyle/>
              <a:p>
                <a:endParaRPr lang="fr-CH">
                  <a:latin typeface="Calibri" pitchFamily="34" charset="0"/>
                </a:endParaRPr>
              </a:p>
            </p:txBody>
          </p:sp>
          <p:sp>
            <p:nvSpPr>
              <p:cNvPr id="25630" name="Oval 24"/>
              <p:cNvSpPr>
                <a:spLocks noChangeArrowheads="1"/>
              </p:cNvSpPr>
              <p:nvPr/>
            </p:nvSpPr>
            <p:spPr bwMode="auto">
              <a:xfrm>
                <a:off x="340" y="1117"/>
                <a:ext cx="409" cy="409"/>
              </a:xfrm>
              <a:prstGeom prst="ellipse">
                <a:avLst/>
              </a:prstGeom>
              <a:noFill/>
              <a:ln w="9525" algn="ctr">
                <a:solidFill>
                  <a:schemeClr val="tx1"/>
                </a:solidFill>
                <a:round/>
                <a:headEnd/>
                <a:tailEnd/>
              </a:ln>
            </p:spPr>
            <p:txBody>
              <a:bodyPr wrap="none" anchor="ctr">
                <a:spAutoFit/>
              </a:bodyPr>
              <a:lstStyle/>
              <a:p>
                <a:endParaRPr lang="fr-CH">
                  <a:latin typeface="Calibri" pitchFamily="34" charset="0"/>
                </a:endParaRPr>
              </a:p>
            </p:txBody>
          </p:sp>
        </p:grpSp>
        <p:sp>
          <p:nvSpPr>
            <p:cNvPr id="25626" name="Text Box 25"/>
            <p:cNvSpPr txBox="1">
              <a:spLocks noChangeArrowheads="1"/>
            </p:cNvSpPr>
            <p:nvPr/>
          </p:nvSpPr>
          <p:spPr bwMode="auto">
            <a:xfrm>
              <a:off x="2925" y="2341"/>
              <a:ext cx="593" cy="330"/>
            </a:xfrm>
            <a:prstGeom prst="rect">
              <a:avLst/>
            </a:prstGeom>
            <a:noFill/>
            <a:ln w="9525">
              <a:noFill/>
              <a:miter lim="800000"/>
              <a:headEnd/>
              <a:tailEnd/>
            </a:ln>
          </p:spPr>
          <p:txBody>
            <a:bodyPr wrap="none">
              <a:spAutoFit/>
            </a:bodyPr>
            <a:lstStyle/>
            <a:p>
              <a:r>
                <a:rPr lang="it-CH" sz="1400"/>
                <a:t>Radio </a:t>
              </a:r>
            </a:p>
            <a:p>
              <a:r>
                <a:rPr lang="it-CH" sz="1400"/>
                <a:t>Emettrice</a:t>
              </a:r>
              <a:endParaRPr lang="it-IT" sz="1400"/>
            </a:p>
          </p:txBody>
        </p:sp>
      </p:grpSp>
      <p:grpSp>
        <p:nvGrpSpPr>
          <p:cNvPr id="14" name="Group 26"/>
          <p:cNvGrpSpPr>
            <a:grpSpLocks/>
          </p:cNvGrpSpPr>
          <p:nvPr/>
        </p:nvGrpSpPr>
        <p:grpSpPr bwMode="auto">
          <a:xfrm>
            <a:off x="3636963" y="2997200"/>
            <a:ext cx="3887787" cy="360363"/>
            <a:chOff x="1701" y="1888"/>
            <a:chExt cx="2449" cy="227"/>
          </a:xfrm>
        </p:grpSpPr>
        <p:sp>
          <p:nvSpPr>
            <p:cNvPr id="25622" name="Line 27"/>
            <p:cNvSpPr>
              <a:spLocks noChangeShapeType="1"/>
            </p:cNvSpPr>
            <p:nvPr/>
          </p:nvSpPr>
          <p:spPr bwMode="auto">
            <a:xfrm>
              <a:off x="1701" y="2115"/>
              <a:ext cx="2449" cy="0"/>
            </a:xfrm>
            <a:prstGeom prst="line">
              <a:avLst/>
            </a:prstGeom>
            <a:noFill/>
            <a:ln w="57150">
              <a:solidFill>
                <a:srgbClr val="FF3300"/>
              </a:solidFill>
              <a:round/>
              <a:headEnd type="triangle" w="med" len="med"/>
              <a:tailEnd type="triangle" w="med" len="med"/>
            </a:ln>
          </p:spPr>
          <p:txBody>
            <a:bodyPr>
              <a:spAutoFit/>
            </a:bodyPr>
            <a:lstStyle/>
            <a:p>
              <a:endParaRPr lang="fr-FR"/>
            </a:p>
          </p:txBody>
        </p:sp>
        <p:sp>
          <p:nvSpPr>
            <p:cNvPr id="25623" name="Text Box 28"/>
            <p:cNvSpPr txBox="1">
              <a:spLocks noChangeArrowheads="1"/>
            </p:cNvSpPr>
            <p:nvPr/>
          </p:nvSpPr>
          <p:spPr bwMode="auto">
            <a:xfrm>
              <a:off x="3146" y="1888"/>
              <a:ext cx="439" cy="192"/>
            </a:xfrm>
            <a:prstGeom prst="rect">
              <a:avLst/>
            </a:prstGeom>
            <a:noFill/>
            <a:ln w="9525">
              <a:noFill/>
              <a:miter lim="800000"/>
              <a:headEnd/>
              <a:tailEnd/>
            </a:ln>
          </p:spPr>
          <p:txBody>
            <a:bodyPr wrap="none">
              <a:spAutoFit/>
            </a:bodyPr>
            <a:lstStyle/>
            <a:p>
              <a:r>
                <a:rPr lang="it-CH" sz="1400">
                  <a:solidFill>
                    <a:srgbClr val="FF3300"/>
                  </a:solidFill>
                </a:rPr>
                <a:t>2-3km</a:t>
              </a:r>
              <a:endParaRPr lang="it-IT" sz="1400">
                <a:solidFill>
                  <a:srgbClr val="FF3300"/>
                </a:solidFill>
              </a:endParaRPr>
            </a:p>
          </p:txBody>
        </p:sp>
      </p:grpSp>
      <p:sp>
        <p:nvSpPr>
          <p:cNvPr id="17" name="Oval 29"/>
          <p:cNvSpPr>
            <a:spLocks noChangeArrowheads="1"/>
          </p:cNvSpPr>
          <p:nvPr/>
        </p:nvSpPr>
        <p:spPr bwMode="auto">
          <a:xfrm>
            <a:off x="3636963" y="1484313"/>
            <a:ext cx="3887787" cy="3744912"/>
          </a:xfrm>
          <a:prstGeom prst="ellipse">
            <a:avLst/>
          </a:prstGeom>
          <a:noFill/>
          <a:ln w="9525" algn="ctr">
            <a:solidFill>
              <a:schemeClr val="tx1"/>
            </a:solidFill>
            <a:prstDash val="dash"/>
            <a:round/>
            <a:headEnd/>
            <a:tailEnd/>
          </a:ln>
        </p:spPr>
        <p:txBody>
          <a:bodyPr anchor="ctr">
            <a:spAutoFit/>
          </a:bodyPr>
          <a:lstStyle/>
          <a:p>
            <a:endParaRPr lang="fr-CH">
              <a:latin typeface="Calibri" pitchFamily="34" charset="0"/>
            </a:endParaRPr>
          </a:p>
        </p:txBody>
      </p:sp>
      <p:pic>
        <p:nvPicPr>
          <p:cNvPr id="18" name="Picture 5" descr="TPH700 hoch freigest"/>
          <p:cNvPicPr>
            <a:picLocks noChangeAspect="1" noChangeArrowheads="1"/>
          </p:cNvPicPr>
          <p:nvPr/>
        </p:nvPicPr>
        <p:blipFill>
          <a:blip r:embed="rId3"/>
          <a:srcRect/>
          <a:stretch>
            <a:fillRect/>
          </a:stretch>
        </p:blipFill>
        <p:spPr bwMode="auto">
          <a:xfrm>
            <a:off x="3924300" y="2492375"/>
            <a:ext cx="355600" cy="1223963"/>
          </a:xfrm>
          <a:prstGeom prst="rect">
            <a:avLst/>
          </a:prstGeom>
          <a:noFill/>
          <a:ln w="9525">
            <a:noFill/>
            <a:miter lim="800000"/>
            <a:headEnd/>
            <a:tailEnd/>
          </a:ln>
        </p:spPr>
      </p:pic>
      <p:pic>
        <p:nvPicPr>
          <p:cNvPr id="19" name="Picture 6" descr="TPH700 hoch freigest"/>
          <p:cNvPicPr>
            <a:picLocks noChangeAspect="1" noChangeArrowheads="1"/>
          </p:cNvPicPr>
          <p:nvPr/>
        </p:nvPicPr>
        <p:blipFill>
          <a:blip r:embed="rId3"/>
          <a:srcRect/>
          <a:stretch>
            <a:fillRect/>
          </a:stretch>
        </p:blipFill>
        <p:spPr bwMode="auto">
          <a:xfrm>
            <a:off x="5008563" y="1844675"/>
            <a:ext cx="355600" cy="1223963"/>
          </a:xfrm>
          <a:prstGeom prst="rect">
            <a:avLst/>
          </a:prstGeom>
          <a:noFill/>
          <a:ln w="9525">
            <a:noFill/>
            <a:miter lim="800000"/>
            <a:headEnd/>
            <a:tailEnd/>
          </a:ln>
        </p:spPr>
      </p:pic>
      <p:pic>
        <p:nvPicPr>
          <p:cNvPr id="20" name="Picture 7" descr="TPH700 hoch freigest"/>
          <p:cNvPicPr>
            <a:picLocks noChangeAspect="1" noChangeArrowheads="1"/>
          </p:cNvPicPr>
          <p:nvPr/>
        </p:nvPicPr>
        <p:blipFill>
          <a:blip r:embed="rId3"/>
          <a:srcRect/>
          <a:stretch>
            <a:fillRect/>
          </a:stretch>
        </p:blipFill>
        <p:spPr bwMode="auto">
          <a:xfrm>
            <a:off x="6664325" y="2349500"/>
            <a:ext cx="355600" cy="1223963"/>
          </a:xfrm>
          <a:prstGeom prst="rect">
            <a:avLst/>
          </a:prstGeom>
          <a:noFill/>
          <a:ln w="9525">
            <a:noFill/>
            <a:miter lim="800000"/>
            <a:headEnd/>
            <a:tailEnd/>
          </a:ln>
        </p:spPr>
      </p:pic>
      <p:pic>
        <p:nvPicPr>
          <p:cNvPr id="21" name="Picture 8" descr="TPH700 hoch freigest"/>
          <p:cNvPicPr>
            <a:picLocks noChangeAspect="1" noChangeArrowheads="1"/>
          </p:cNvPicPr>
          <p:nvPr/>
        </p:nvPicPr>
        <p:blipFill>
          <a:blip r:embed="rId3"/>
          <a:srcRect/>
          <a:stretch>
            <a:fillRect/>
          </a:stretch>
        </p:blipFill>
        <p:spPr bwMode="auto">
          <a:xfrm>
            <a:off x="6880225" y="3717925"/>
            <a:ext cx="355600" cy="1223963"/>
          </a:xfrm>
          <a:prstGeom prst="rect">
            <a:avLst/>
          </a:prstGeom>
          <a:noFill/>
          <a:ln w="9525">
            <a:noFill/>
            <a:miter lim="800000"/>
            <a:headEnd/>
            <a:tailEnd/>
          </a:ln>
        </p:spPr>
      </p:pic>
      <p:pic>
        <p:nvPicPr>
          <p:cNvPr id="22" name="Picture 11" descr="TPH700 hoch freigest"/>
          <p:cNvPicPr>
            <a:picLocks noChangeAspect="1" noChangeArrowheads="1"/>
          </p:cNvPicPr>
          <p:nvPr/>
        </p:nvPicPr>
        <p:blipFill>
          <a:blip r:embed="rId3"/>
          <a:srcRect/>
          <a:stretch>
            <a:fillRect/>
          </a:stretch>
        </p:blipFill>
        <p:spPr bwMode="auto">
          <a:xfrm>
            <a:off x="4360863" y="4437063"/>
            <a:ext cx="355600" cy="1223962"/>
          </a:xfrm>
          <a:prstGeom prst="rect">
            <a:avLst/>
          </a:prstGeom>
          <a:noFill/>
          <a:ln w="9525">
            <a:noFill/>
            <a:miter lim="800000"/>
            <a:headEnd/>
            <a:tailEnd/>
          </a:ln>
        </p:spPr>
      </p:pic>
      <p:pic>
        <p:nvPicPr>
          <p:cNvPr id="23" name="Picture 9" descr="TPH700 hoch freigest"/>
          <p:cNvPicPr>
            <a:picLocks noChangeAspect="1" noChangeArrowheads="1"/>
          </p:cNvPicPr>
          <p:nvPr/>
        </p:nvPicPr>
        <p:blipFill>
          <a:blip r:embed="rId3"/>
          <a:srcRect/>
          <a:stretch>
            <a:fillRect/>
          </a:stretch>
        </p:blipFill>
        <p:spPr bwMode="auto">
          <a:xfrm>
            <a:off x="5729288" y="4508500"/>
            <a:ext cx="355600" cy="1223963"/>
          </a:xfrm>
          <a:prstGeom prst="rect">
            <a:avLst/>
          </a:prstGeom>
          <a:noFill/>
          <a:ln w="9525">
            <a:noFill/>
            <a:miter lim="800000"/>
            <a:headEnd/>
            <a:tailEnd/>
          </a:ln>
        </p:spPr>
      </p:pic>
      <p:grpSp>
        <p:nvGrpSpPr>
          <p:cNvPr id="24" name="Group 8"/>
          <p:cNvGrpSpPr>
            <a:grpSpLocks/>
          </p:cNvGrpSpPr>
          <p:nvPr/>
        </p:nvGrpSpPr>
        <p:grpSpPr bwMode="auto">
          <a:xfrm>
            <a:off x="3040063" y="4941888"/>
            <a:ext cx="379412" cy="1223962"/>
            <a:chOff x="1518" y="3021"/>
            <a:chExt cx="239" cy="771"/>
          </a:xfrm>
        </p:grpSpPr>
        <p:pic>
          <p:nvPicPr>
            <p:cNvPr id="25618" name="Picture 12" descr="TPH700 hoch freigest"/>
            <p:cNvPicPr>
              <a:picLocks noChangeAspect="1" noChangeArrowheads="1"/>
            </p:cNvPicPr>
            <p:nvPr/>
          </p:nvPicPr>
          <p:blipFill>
            <a:blip r:embed="rId3"/>
            <a:srcRect/>
            <a:stretch>
              <a:fillRect/>
            </a:stretch>
          </p:blipFill>
          <p:spPr bwMode="auto">
            <a:xfrm>
              <a:off x="1518" y="3021"/>
              <a:ext cx="224" cy="771"/>
            </a:xfrm>
            <a:prstGeom prst="rect">
              <a:avLst/>
            </a:prstGeom>
            <a:noFill/>
            <a:ln w="9525">
              <a:noFill/>
              <a:miter lim="800000"/>
              <a:headEnd/>
              <a:tailEnd/>
            </a:ln>
          </p:spPr>
        </p:pic>
        <p:grpSp>
          <p:nvGrpSpPr>
            <p:cNvPr id="25619" name="Group 10"/>
            <p:cNvGrpSpPr>
              <a:grpSpLocks/>
            </p:cNvGrpSpPr>
            <p:nvPr/>
          </p:nvGrpSpPr>
          <p:grpSpPr bwMode="auto">
            <a:xfrm>
              <a:off x="1530" y="3067"/>
              <a:ext cx="227" cy="635"/>
              <a:chOff x="612" y="2931"/>
              <a:chExt cx="227" cy="227"/>
            </a:xfrm>
          </p:grpSpPr>
          <p:sp>
            <p:nvSpPr>
              <p:cNvPr id="25620" name="Line 11"/>
              <p:cNvSpPr>
                <a:spLocks noChangeShapeType="1"/>
              </p:cNvSpPr>
              <p:nvPr/>
            </p:nvSpPr>
            <p:spPr bwMode="auto">
              <a:xfrm>
                <a:off x="612" y="2931"/>
                <a:ext cx="227" cy="227"/>
              </a:xfrm>
              <a:prstGeom prst="line">
                <a:avLst/>
              </a:prstGeom>
              <a:noFill/>
              <a:ln w="25400">
                <a:solidFill>
                  <a:srgbClr val="FF0000"/>
                </a:solidFill>
                <a:round/>
                <a:headEnd/>
                <a:tailEnd/>
              </a:ln>
            </p:spPr>
            <p:txBody>
              <a:bodyPr>
                <a:spAutoFit/>
              </a:bodyPr>
              <a:lstStyle/>
              <a:p>
                <a:endParaRPr lang="fr-FR"/>
              </a:p>
            </p:txBody>
          </p:sp>
          <p:sp>
            <p:nvSpPr>
              <p:cNvPr id="25621" name="Line 12"/>
              <p:cNvSpPr>
                <a:spLocks noChangeShapeType="1"/>
              </p:cNvSpPr>
              <p:nvPr/>
            </p:nvSpPr>
            <p:spPr bwMode="auto">
              <a:xfrm flipV="1">
                <a:off x="612" y="2931"/>
                <a:ext cx="227" cy="226"/>
              </a:xfrm>
              <a:prstGeom prst="line">
                <a:avLst/>
              </a:prstGeom>
              <a:noFill/>
              <a:ln w="25400">
                <a:solidFill>
                  <a:srgbClr val="FF0000"/>
                </a:solidFill>
                <a:round/>
                <a:headEnd/>
                <a:tailEnd/>
              </a:ln>
            </p:spPr>
            <p:txBody>
              <a:bodyPr>
                <a:spAutoFit/>
              </a:bodyPr>
              <a:lstStyle/>
              <a:p>
                <a:endParaRPr lang="fr-FR"/>
              </a:p>
            </p:txBody>
          </p:sp>
        </p:grpSp>
      </p:grpSp>
      <p:grpSp>
        <p:nvGrpSpPr>
          <p:cNvPr id="29" name="Group 13"/>
          <p:cNvGrpSpPr>
            <a:grpSpLocks/>
          </p:cNvGrpSpPr>
          <p:nvPr/>
        </p:nvGrpSpPr>
        <p:grpSpPr bwMode="auto">
          <a:xfrm>
            <a:off x="7446963" y="4868863"/>
            <a:ext cx="365125" cy="1223962"/>
            <a:chOff x="3922" y="3248"/>
            <a:chExt cx="230" cy="771"/>
          </a:xfrm>
        </p:grpSpPr>
        <p:pic>
          <p:nvPicPr>
            <p:cNvPr id="25614" name="Picture 2" descr="TPH700 hoch freigest"/>
            <p:cNvPicPr>
              <a:picLocks noChangeAspect="1" noChangeArrowheads="1"/>
            </p:cNvPicPr>
            <p:nvPr/>
          </p:nvPicPr>
          <p:blipFill>
            <a:blip r:embed="rId3"/>
            <a:srcRect/>
            <a:stretch>
              <a:fillRect/>
            </a:stretch>
          </p:blipFill>
          <p:spPr bwMode="auto">
            <a:xfrm>
              <a:off x="3922" y="3248"/>
              <a:ext cx="224" cy="771"/>
            </a:xfrm>
            <a:prstGeom prst="rect">
              <a:avLst/>
            </a:prstGeom>
            <a:noFill/>
            <a:ln w="9525">
              <a:noFill/>
              <a:miter lim="800000"/>
              <a:headEnd/>
              <a:tailEnd/>
            </a:ln>
          </p:spPr>
        </p:pic>
        <p:grpSp>
          <p:nvGrpSpPr>
            <p:cNvPr id="25615" name="Group 15"/>
            <p:cNvGrpSpPr>
              <a:grpSpLocks/>
            </p:cNvGrpSpPr>
            <p:nvPr/>
          </p:nvGrpSpPr>
          <p:grpSpPr bwMode="auto">
            <a:xfrm>
              <a:off x="3925" y="3325"/>
              <a:ext cx="227" cy="635"/>
              <a:chOff x="612" y="2931"/>
              <a:chExt cx="227" cy="227"/>
            </a:xfrm>
          </p:grpSpPr>
          <p:sp>
            <p:nvSpPr>
              <p:cNvPr id="25616" name="Line 16"/>
              <p:cNvSpPr>
                <a:spLocks noChangeShapeType="1"/>
              </p:cNvSpPr>
              <p:nvPr/>
            </p:nvSpPr>
            <p:spPr bwMode="auto">
              <a:xfrm>
                <a:off x="612" y="2931"/>
                <a:ext cx="227" cy="227"/>
              </a:xfrm>
              <a:prstGeom prst="line">
                <a:avLst/>
              </a:prstGeom>
              <a:noFill/>
              <a:ln w="25400">
                <a:solidFill>
                  <a:srgbClr val="FF0000"/>
                </a:solidFill>
                <a:round/>
                <a:headEnd/>
                <a:tailEnd/>
              </a:ln>
            </p:spPr>
            <p:txBody>
              <a:bodyPr>
                <a:spAutoFit/>
              </a:bodyPr>
              <a:lstStyle/>
              <a:p>
                <a:endParaRPr lang="fr-FR"/>
              </a:p>
            </p:txBody>
          </p:sp>
          <p:sp>
            <p:nvSpPr>
              <p:cNvPr id="25617" name="Line 17"/>
              <p:cNvSpPr>
                <a:spLocks noChangeShapeType="1"/>
              </p:cNvSpPr>
              <p:nvPr/>
            </p:nvSpPr>
            <p:spPr bwMode="auto">
              <a:xfrm flipV="1">
                <a:off x="612" y="2931"/>
                <a:ext cx="227" cy="226"/>
              </a:xfrm>
              <a:prstGeom prst="line">
                <a:avLst/>
              </a:prstGeom>
              <a:noFill/>
              <a:ln w="25400">
                <a:solidFill>
                  <a:srgbClr val="FF0000"/>
                </a:solidFill>
                <a:round/>
                <a:headEnd/>
                <a:tailEnd/>
              </a:ln>
            </p:spPr>
            <p:txBody>
              <a:bodyPr>
                <a:spAutoFit/>
              </a:bodyPr>
              <a:lstStyle/>
              <a:p>
                <a:endParaRPr lang="fr-FR"/>
              </a:p>
            </p:txBody>
          </p:sp>
        </p:grpSp>
      </p:grpSp>
      <p:sp>
        <p:nvSpPr>
          <p:cNvPr id="25613" name="Rectangle 4"/>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direct DIR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0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20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uppieren 20"/>
          <p:cNvGrpSpPr>
            <a:grpSpLocks/>
          </p:cNvGrpSpPr>
          <p:nvPr/>
        </p:nvGrpSpPr>
        <p:grpSpPr bwMode="auto">
          <a:xfrm>
            <a:off x="4716463" y="1557338"/>
            <a:ext cx="3513137" cy="4679950"/>
            <a:chOff x="5091113" y="1341438"/>
            <a:chExt cx="3513137" cy="4679950"/>
          </a:xfrm>
        </p:grpSpPr>
        <p:pic>
          <p:nvPicPr>
            <p:cNvPr id="27665" name="Picture 3" descr="Display Direktbetrieb mit Verschlüsselung TPH700"/>
            <p:cNvPicPr>
              <a:picLocks noChangeAspect="1" noChangeArrowheads="1"/>
            </p:cNvPicPr>
            <p:nvPr/>
          </p:nvPicPr>
          <p:blipFill>
            <a:blip r:embed="rId3"/>
            <a:srcRect/>
            <a:stretch>
              <a:fillRect/>
            </a:stretch>
          </p:blipFill>
          <p:spPr bwMode="auto">
            <a:xfrm>
              <a:off x="5091113" y="1341438"/>
              <a:ext cx="3513137" cy="4679950"/>
            </a:xfrm>
            <a:prstGeom prst="rect">
              <a:avLst/>
            </a:prstGeom>
            <a:noFill/>
            <a:ln w="9525">
              <a:noFill/>
              <a:miter lim="800000"/>
              <a:headEnd/>
              <a:tailEnd/>
            </a:ln>
          </p:spPr>
        </p:pic>
        <p:sp>
          <p:nvSpPr>
            <p:cNvPr id="27666" name="Text Box 4"/>
            <p:cNvSpPr txBox="1">
              <a:spLocks noChangeArrowheads="1"/>
            </p:cNvSpPr>
            <p:nvPr/>
          </p:nvSpPr>
          <p:spPr bwMode="auto">
            <a:xfrm>
              <a:off x="5162550" y="1844676"/>
              <a:ext cx="3382962" cy="2447925"/>
            </a:xfrm>
            <a:prstGeom prst="rect">
              <a:avLst/>
            </a:prstGeom>
            <a:solidFill>
              <a:schemeClr val="bg1"/>
            </a:solidFill>
            <a:ln w="12700" algn="ctr">
              <a:noFill/>
              <a:miter lim="800000"/>
              <a:headEnd/>
              <a:tailEnd/>
            </a:ln>
          </p:spPr>
          <p:txBody>
            <a:bodyPr lIns="91431" tIns="45715" rIns="91431" bIns="45715"/>
            <a:lstStyle/>
            <a:p>
              <a:pPr marL="358775" indent="-358775" algn="ctr">
                <a:spcBef>
                  <a:spcPct val="50000"/>
                </a:spcBef>
                <a:tabLst>
                  <a:tab pos="358775" algn="l"/>
                </a:tabLst>
              </a:pPr>
              <a:endParaRPr lang="fr-CH" sz="2000">
                <a:latin typeface="Antique Olive"/>
              </a:endParaRPr>
            </a:p>
            <a:p>
              <a:pPr marL="358775" indent="-358775" algn="ctr">
                <a:spcBef>
                  <a:spcPct val="50000"/>
                </a:spcBef>
                <a:tabLst>
                  <a:tab pos="358775" algn="l"/>
                </a:tabLst>
              </a:pPr>
              <a:r>
                <a:rPr lang="fr-CH" sz="2000">
                  <a:latin typeface="Antique Olive"/>
                </a:rPr>
                <a:t>D398 SP FW 1</a:t>
              </a:r>
            </a:p>
            <a:p>
              <a:pPr marL="358775" indent="-358775" algn="ctr">
                <a:spcBef>
                  <a:spcPct val="50000"/>
                </a:spcBef>
                <a:tabLst>
                  <a:tab pos="358775" algn="l"/>
                </a:tabLst>
              </a:pPr>
              <a:r>
                <a:rPr lang="fr-CH" sz="2000">
                  <a:latin typeface="Antique Olive"/>
                </a:rPr>
                <a:t>ou</a:t>
              </a:r>
            </a:p>
            <a:p>
              <a:pPr marL="358775" indent="-358775" algn="ctr">
                <a:spcBef>
                  <a:spcPct val="50000"/>
                </a:spcBef>
                <a:tabLst>
                  <a:tab pos="358775" algn="l"/>
                </a:tabLst>
              </a:pPr>
              <a:r>
                <a:rPr lang="fr-CH" sz="2000">
                  <a:latin typeface="Antique Olive"/>
                </a:rPr>
                <a:t>D398 SP FW 2</a:t>
              </a:r>
            </a:p>
            <a:p>
              <a:pPr marL="358775" indent="-358775" algn="ctr">
                <a:spcBef>
                  <a:spcPct val="50000"/>
                </a:spcBef>
                <a:tabLst>
                  <a:tab pos="358775" algn="l"/>
                </a:tabLst>
              </a:pPr>
              <a:endParaRPr lang="fr-CH" sz="2000">
                <a:latin typeface="Antique Olive"/>
              </a:endParaRPr>
            </a:p>
          </p:txBody>
        </p:sp>
        <p:sp>
          <p:nvSpPr>
            <p:cNvPr id="27667" name="Text Box 5"/>
            <p:cNvSpPr txBox="1">
              <a:spLocks noChangeArrowheads="1"/>
            </p:cNvSpPr>
            <p:nvPr/>
          </p:nvSpPr>
          <p:spPr bwMode="auto">
            <a:xfrm>
              <a:off x="5346700" y="5122863"/>
              <a:ext cx="900112" cy="223838"/>
            </a:xfrm>
            <a:prstGeom prst="rect">
              <a:avLst/>
            </a:prstGeom>
            <a:solidFill>
              <a:schemeClr val="bg1"/>
            </a:solidFill>
            <a:ln w="12700" algn="ctr">
              <a:noFill/>
              <a:miter lim="800000"/>
              <a:headEnd/>
              <a:tailEnd/>
            </a:ln>
          </p:spPr>
          <p:txBody>
            <a:bodyPr lIns="0" tIns="0" rIns="0" bIns="0"/>
            <a:lstStyle/>
            <a:p>
              <a:r>
                <a:rPr lang="fr-CH">
                  <a:latin typeface="Calibri" pitchFamily="34" charset="0"/>
                </a:rPr>
                <a:t>Menu</a:t>
              </a:r>
            </a:p>
          </p:txBody>
        </p:sp>
        <p:sp>
          <p:nvSpPr>
            <p:cNvPr id="27668" name="Text Box 6"/>
            <p:cNvSpPr txBox="1">
              <a:spLocks noChangeArrowheads="1"/>
            </p:cNvSpPr>
            <p:nvPr/>
          </p:nvSpPr>
          <p:spPr bwMode="auto">
            <a:xfrm>
              <a:off x="7424738" y="5122863"/>
              <a:ext cx="900112" cy="223838"/>
            </a:xfrm>
            <a:prstGeom prst="rect">
              <a:avLst/>
            </a:prstGeom>
            <a:solidFill>
              <a:schemeClr val="bg1"/>
            </a:solidFill>
            <a:ln w="12700" algn="ctr">
              <a:noFill/>
              <a:miter lim="800000"/>
              <a:headEnd/>
              <a:tailEnd/>
            </a:ln>
          </p:spPr>
          <p:txBody>
            <a:bodyPr lIns="0" tIns="0" rIns="0" bIns="0"/>
            <a:lstStyle/>
            <a:p>
              <a:r>
                <a:rPr lang="fr-CH">
                  <a:latin typeface="Calibri" pitchFamily="34" charset="0"/>
                </a:rPr>
                <a:t>Abc</a:t>
              </a:r>
            </a:p>
          </p:txBody>
        </p:sp>
      </p:grpSp>
      <p:sp>
        <p:nvSpPr>
          <p:cNvPr id="27650" name="Line 9"/>
          <p:cNvSpPr>
            <a:spLocks noChangeShapeType="1"/>
          </p:cNvSpPr>
          <p:nvPr/>
        </p:nvSpPr>
        <p:spPr bwMode="auto">
          <a:xfrm flipH="1">
            <a:off x="6373813" y="1412875"/>
            <a:ext cx="431800" cy="357188"/>
          </a:xfrm>
          <a:prstGeom prst="line">
            <a:avLst/>
          </a:prstGeom>
          <a:noFill/>
          <a:ln w="50800">
            <a:solidFill>
              <a:srgbClr val="FF0000"/>
            </a:solidFill>
            <a:round/>
            <a:headEnd/>
            <a:tailEnd type="triangle" w="med" len="med"/>
          </a:ln>
        </p:spPr>
        <p:txBody>
          <a:bodyPr lIns="91431" tIns="45715" rIns="91431" bIns="45715" anchor="ctr"/>
          <a:lstStyle/>
          <a:p>
            <a:endParaRPr lang="fr-FR"/>
          </a:p>
        </p:txBody>
      </p:sp>
      <p:pic>
        <p:nvPicPr>
          <p:cNvPr id="27651" name="Picture 11" descr="Navigationstaste 2"/>
          <p:cNvPicPr>
            <a:picLocks noChangeAspect="1" noChangeArrowheads="1"/>
          </p:cNvPicPr>
          <p:nvPr/>
        </p:nvPicPr>
        <p:blipFill>
          <a:blip r:embed="rId4"/>
          <a:srcRect/>
          <a:stretch>
            <a:fillRect/>
          </a:stretch>
        </p:blipFill>
        <p:spPr bwMode="auto">
          <a:xfrm>
            <a:off x="1296988" y="2924175"/>
            <a:ext cx="1511300" cy="990600"/>
          </a:xfrm>
          <a:prstGeom prst="rect">
            <a:avLst/>
          </a:prstGeom>
          <a:noFill/>
          <a:ln w="9525">
            <a:noFill/>
            <a:miter lim="800000"/>
            <a:headEnd/>
            <a:tailEnd/>
          </a:ln>
        </p:spPr>
      </p:pic>
      <p:sp>
        <p:nvSpPr>
          <p:cNvPr id="27652" name="AutoShape 12"/>
          <p:cNvSpPr>
            <a:spLocks noChangeArrowheads="1"/>
          </p:cNvSpPr>
          <p:nvPr/>
        </p:nvSpPr>
        <p:spPr bwMode="auto">
          <a:xfrm rot="10800000" flipH="1" flipV="1">
            <a:off x="900113" y="3284538"/>
            <a:ext cx="649287" cy="215900"/>
          </a:xfrm>
          <a:prstGeom prst="rightArrow">
            <a:avLst>
              <a:gd name="adj1" fmla="val 50000"/>
              <a:gd name="adj2" fmla="val 75184"/>
            </a:avLst>
          </a:prstGeom>
          <a:solidFill>
            <a:srgbClr val="FFCC00"/>
          </a:solidFill>
          <a:ln w="19050" algn="ctr">
            <a:solidFill>
              <a:schemeClr val="tx1"/>
            </a:solidFill>
            <a:miter lim="800000"/>
            <a:headEnd/>
            <a:tailEnd/>
          </a:ln>
        </p:spPr>
        <p:txBody>
          <a:bodyPr wrap="none" lIns="91431" tIns="45715" rIns="91431" bIns="45715" anchor="ctr"/>
          <a:lstStyle/>
          <a:p>
            <a:endParaRPr lang="fr-FR">
              <a:latin typeface="Calibri" pitchFamily="34" charset="0"/>
            </a:endParaRPr>
          </a:p>
        </p:txBody>
      </p:sp>
      <p:sp>
        <p:nvSpPr>
          <p:cNvPr id="27653" name="Line 13"/>
          <p:cNvSpPr>
            <a:spLocks noChangeShapeType="1"/>
          </p:cNvSpPr>
          <p:nvPr/>
        </p:nvSpPr>
        <p:spPr bwMode="auto">
          <a:xfrm rot="-5400000" flipH="1" flipV="1">
            <a:off x="1836738" y="4292600"/>
            <a:ext cx="431800" cy="0"/>
          </a:xfrm>
          <a:prstGeom prst="line">
            <a:avLst/>
          </a:prstGeom>
          <a:noFill/>
          <a:ln w="50800">
            <a:solidFill>
              <a:schemeClr val="tx1"/>
            </a:solidFill>
            <a:round/>
            <a:headEnd/>
            <a:tailEnd type="triangle" w="med" len="med"/>
          </a:ln>
        </p:spPr>
        <p:txBody>
          <a:bodyPr lIns="91431" tIns="45715" rIns="91431" bIns="45715" anchor="ctr"/>
          <a:lstStyle/>
          <a:p>
            <a:endParaRPr lang="fr-FR"/>
          </a:p>
        </p:txBody>
      </p:sp>
      <p:sp>
        <p:nvSpPr>
          <p:cNvPr id="27654" name="Rectangle 14"/>
          <p:cNvSpPr>
            <a:spLocks noChangeArrowheads="1"/>
          </p:cNvSpPr>
          <p:nvPr/>
        </p:nvSpPr>
        <p:spPr bwMode="auto">
          <a:xfrm>
            <a:off x="1835150" y="4508500"/>
            <a:ext cx="504825" cy="733425"/>
          </a:xfrm>
          <a:prstGeom prst="rect">
            <a:avLst/>
          </a:prstGeom>
          <a:noFill/>
          <a:ln w="9525">
            <a:noFill/>
            <a:miter lim="800000"/>
            <a:headEnd/>
            <a:tailEnd/>
          </a:ln>
        </p:spPr>
        <p:txBody>
          <a:bodyPr lIns="0" tIns="0" rIns="0" bIns="0">
            <a:spAutoFit/>
          </a:bodyPr>
          <a:lstStyle/>
          <a:p>
            <a:r>
              <a:rPr lang="fr-CH" sz="1600">
                <a:solidFill>
                  <a:srgbClr val="000000"/>
                </a:solidFill>
                <a:latin typeface="Calibri" pitchFamily="34" charset="0"/>
              </a:rPr>
              <a:t>398 ou 399</a:t>
            </a:r>
          </a:p>
        </p:txBody>
      </p:sp>
      <p:sp>
        <p:nvSpPr>
          <p:cNvPr id="27655" name="Line 15"/>
          <p:cNvSpPr>
            <a:spLocks noChangeShapeType="1"/>
          </p:cNvSpPr>
          <p:nvPr/>
        </p:nvSpPr>
        <p:spPr bwMode="auto">
          <a:xfrm rot="10800000" flipH="1" flipV="1">
            <a:off x="3711575" y="4710113"/>
            <a:ext cx="431800" cy="0"/>
          </a:xfrm>
          <a:prstGeom prst="line">
            <a:avLst/>
          </a:prstGeom>
          <a:noFill/>
          <a:ln w="50800">
            <a:solidFill>
              <a:schemeClr val="tx1"/>
            </a:solidFill>
            <a:round/>
            <a:headEnd/>
            <a:tailEnd type="triangle" w="med" len="med"/>
          </a:ln>
        </p:spPr>
        <p:txBody>
          <a:bodyPr lIns="91431" tIns="45715" rIns="91431" bIns="45715" anchor="ctr"/>
          <a:lstStyle/>
          <a:p>
            <a:endParaRPr lang="fr-FR"/>
          </a:p>
        </p:txBody>
      </p:sp>
      <p:grpSp>
        <p:nvGrpSpPr>
          <p:cNvPr id="27656" name="Gruppieren 19"/>
          <p:cNvGrpSpPr>
            <a:grpSpLocks/>
          </p:cNvGrpSpPr>
          <p:nvPr/>
        </p:nvGrpSpPr>
        <p:grpSpPr bwMode="auto">
          <a:xfrm>
            <a:off x="5221288" y="4724400"/>
            <a:ext cx="504825" cy="354013"/>
            <a:chOff x="6115124" y="4497213"/>
            <a:chExt cx="504056" cy="353943"/>
          </a:xfrm>
        </p:grpSpPr>
        <p:pic>
          <p:nvPicPr>
            <p:cNvPr id="27663" name="Grafik 20" descr="Symbol Display Ordnerplatz leer.PNG"/>
            <p:cNvPicPr>
              <a:picLocks noChangeAspect="1"/>
            </p:cNvPicPr>
            <p:nvPr/>
          </p:nvPicPr>
          <p:blipFill>
            <a:blip r:embed="rId5"/>
            <a:srcRect/>
            <a:stretch>
              <a:fillRect/>
            </a:stretch>
          </p:blipFill>
          <p:spPr bwMode="auto">
            <a:xfrm>
              <a:off x="6228184" y="4558383"/>
              <a:ext cx="280432" cy="228500"/>
            </a:xfrm>
            <a:prstGeom prst="rect">
              <a:avLst/>
            </a:prstGeom>
            <a:noFill/>
            <a:ln w="9525">
              <a:noFill/>
              <a:miter lim="800000"/>
              <a:headEnd/>
              <a:tailEnd/>
            </a:ln>
          </p:spPr>
        </p:pic>
        <p:sp>
          <p:nvSpPr>
            <p:cNvPr id="27664" name="Textfeld 21"/>
            <p:cNvSpPr txBox="1">
              <a:spLocks noChangeArrowheads="1"/>
            </p:cNvSpPr>
            <p:nvPr/>
          </p:nvSpPr>
          <p:spPr bwMode="auto">
            <a:xfrm>
              <a:off x="6115124" y="4497213"/>
              <a:ext cx="504056" cy="353943"/>
            </a:xfrm>
            <a:prstGeom prst="rect">
              <a:avLst/>
            </a:prstGeom>
            <a:noFill/>
            <a:ln w="9525">
              <a:noFill/>
              <a:miter lim="800000"/>
              <a:headEnd/>
              <a:tailEnd/>
            </a:ln>
          </p:spPr>
          <p:txBody>
            <a:bodyPr>
              <a:spAutoFit/>
            </a:bodyPr>
            <a:lstStyle/>
            <a:p>
              <a:r>
                <a:rPr lang="de-CH" sz="1700" b="1">
                  <a:latin typeface="Calibri" pitchFamily="34" charset="0"/>
                </a:rPr>
                <a:t>03</a:t>
              </a:r>
            </a:p>
          </p:txBody>
        </p:sp>
      </p:grpSp>
      <p:sp>
        <p:nvSpPr>
          <p:cNvPr id="21" name="Rectangle 4"/>
          <p:cNvSpPr txBox="1">
            <a:spLocks noChangeArrowheads="1"/>
          </p:cNvSpPr>
          <p:nvPr/>
        </p:nvSpPr>
        <p:spPr>
          <a:xfrm>
            <a:off x="457200" y="198438"/>
            <a:ext cx="8229600" cy="1143000"/>
          </a:xfrm>
          <a:prstGeom prst="rect">
            <a:avLst/>
          </a:prstGeom>
        </p:spPr>
        <p:txBody>
          <a:bodyPr/>
          <a:lstStyle/>
          <a:p>
            <a:pPr algn="ctr" fontAlgn="auto">
              <a:spcAft>
                <a:spcPts val="0"/>
              </a:spcAft>
              <a:defRPr/>
            </a:pPr>
            <a:r>
              <a:rPr lang="fr-CH" sz="4400" dirty="0">
                <a:latin typeface="+mj-lt"/>
                <a:ea typeface="+mj-ea"/>
                <a:cs typeface="+mj-cs"/>
              </a:rPr>
              <a:t>Modes d'exploitation et services</a:t>
            </a:r>
            <a:br>
              <a:rPr lang="fr-CH" sz="4400" dirty="0">
                <a:latin typeface="+mj-lt"/>
                <a:ea typeface="+mj-ea"/>
                <a:cs typeface="+mj-cs"/>
              </a:rPr>
            </a:br>
            <a:r>
              <a:rPr lang="fr-CH" sz="2400" dirty="0">
                <a:latin typeface="+mj-lt"/>
                <a:ea typeface="+mj-ea"/>
                <a:cs typeface="+mj-cs"/>
              </a:rPr>
              <a:t>Mode direct DIR</a:t>
            </a:r>
          </a:p>
        </p:txBody>
      </p:sp>
      <p:sp>
        <p:nvSpPr>
          <p:cNvPr id="19" name="Rectangle 8"/>
          <p:cNvSpPr>
            <a:spLocks noChangeArrowheads="1"/>
          </p:cNvSpPr>
          <p:nvPr/>
        </p:nvSpPr>
        <p:spPr bwMode="auto">
          <a:xfrm>
            <a:off x="6805613" y="1217613"/>
            <a:ext cx="1582737" cy="246062"/>
          </a:xfrm>
          <a:prstGeom prst="rect">
            <a:avLst/>
          </a:prstGeom>
          <a:noFill/>
          <a:ln w="9525">
            <a:noFill/>
            <a:miter lim="800000"/>
            <a:headEnd/>
            <a:tailEnd/>
          </a:ln>
        </p:spPr>
        <p:txBody>
          <a:bodyPr lIns="0" tIns="0" rIns="0" bIns="0">
            <a:spAutoFit/>
          </a:bodyPr>
          <a:lstStyle/>
          <a:p>
            <a:r>
              <a:rPr lang="fr-CH" sz="1600">
                <a:solidFill>
                  <a:srgbClr val="000000"/>
                </a:solidFill>
                <a:latin typeface="Calibri" pitchFamily="34" charset="0"/>
              </a:rPr>
              <a:t>Mode DIR</a:t>
            </a:r>
          </a:p>
        </p:txBody>
      </p:sp>
      <p:sp>
        <p:nvSpPr>
          <p:cNvPr id="20" name="Rectangle 19"/>
          <p:cNvSpPr/>
          <p:nvPr/>
        </p:nvSpPr>
        <p:spPr>
          <a:xfrm>
            <a:off x="5133975" y="4625975"/>
            <a:ext cx="606425" cy="531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a:p>
        </p:txBody>
      </p:sp>
      <p:pic>
        <p:nvPicPr>
          <p:cNvPr id="27660" name="Grafik 8" descr="Symbol Shortcut Shortcut.PNG"/>
          <p:cNvPicPr>
            <a:picLocks noChangeAspect="1"/>
          </p:cNvPicPr>
          <p:nvPr/>
        </p:nvPicPr>
        <p:blipFill>
          <a:blip r:embed="rId6"/>
          <a:srcRect/>
          <a:stretch>
            <a:fillRect/>
          </a:stretch>
        </p:blipFill>
        <p:spPr bwMode="auto">
          <a:xfrm>
            <a:off x="6316663" y="5338763"/>
            <a:ext cx="271462" cy="276225"/>
          </a:xfrm>
          <a:prstGeom prst="rect">
            <a:avLst/>
          </a:prstGeom>
          <a:noFill/>
          <a:ln w="9525">
            <a:noFill/>
            <a:miter lim="800000"/>
            <a:headEnd/>
            <a:tailEnd/>
          </a:ln>
        </p:spPr>
      </p:pic>
      <p:pic>
        <p:nvPicPr>
          <p:cNvPr id="23" name="Picture 10" descr="Symbol grüne Taste TPH700"/>
          <p:cNvPicPr>
            <a:picLocks noChangeAspect="1" noChangeArrowheads="1"/>
          </p:cNvPicPr>
          <p:nvPr/>
        </p:nvPicPr>
        <p:blipFill>
          <a:blip r:embed="rId7"/>
          <a:srcRect/>
          <a:stretch>
            <a:fillRect/>
          </a:stretch>
        </p:blipFill>
        <p:spPr bwMode="auto">
          <a:xfrm>
            <a:off x="2968625" y="4365625"/>
            <a:ext cx="495300" cy="669925"/>
          </a:xfrm>
          <a:prstGeom prst="rect">
            <a:avLst/>
          </a:prstGeom>
          <a:noFill/>
          <a:ln w="9525">
            <a:noFill/>
            <a:miter lim="800000"/>
            <a:headEnd/>
            <a:tailEnd/>
          </a:ln>
        </p:spPr>
      </p:pic>
      <p:sp>
        <p:nvSpPr>
          <p:cNvPr id="27662" name="Line 15"/>
          <p:cNvSpPr>
            <a:spLocks noChangeShapeType="1"/>
          </p:cNvSpPr>
          <p:nvPr/>
        </p:nvSpPr>
        <p:spPr bwMode="auto">
          <a:xfrm rot="10800000" flipH="1" flipV="1">
            <a:off x="2343150" y="4689475"/>
            <a:ext cx="431800" cy="0"/>
          </a:xfrm>
          <a:prstGeom prst="line">
            <a:avLst/>
          </a:prstGeom>
          <a:noFill/>
          <a:ln w="50800">
            <a:solidFill>
              <a:schemeClr val="tx1"/>
            </a:solidFill>
            <a:round/>
            <a:headEnd/>
            <a:tailEnd type="triangle" w="med" len="med"/>
          </a:ln>
        </p:spPr>
        <p:txBody>
          <a:bodyPr lIns="91431" tIns="45715" rIns="91431" bIns="45715" anchor="ctr"/>
          <a:lstStyle/>
          <a:p>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txBox="1">
            <a:spLocks noGrp="1" noChangeArrowheads="1"/>
          </p:cNvSpPr>
          <p:nvPr>
            <p:ph type="title" idx="4294967295"/>
          </p:nvPr>
        </p:nvSpPr>
        <p:spPr bwMode="auto">
          <a:xfrm>
            <a:off x="468313" y="260350"/>
            <a:ext cx="8229600" cy="1143000"/>
          </a:xfrm>
          <a:prstGeom prst="rect">
            <a:avLst/>
          </a:prstGeom>
          <a:noFill/>
          <a:ln>
            <a:miter lim="800000"/>
            <a:headEnd/>
            <a:tailEnd/>
          </a:ln>
        </p:spPr>
        <p:txBody>
          <a:bodyPr/>
          <a:lstStyle/>
          <a:p>
            <a:pPr eaLnBrk="1" hangingPunct="1"/>
            <a:r>
              <a:rPr lang="fr-CH" smtClean="0"/>
              <a:t>Modes d'exploitation et services</a:t>
            </a:r>
            <a:br>
              <a:rPr lang="fr-CH" smtClean="0"/>
            </a:br>
            <a:r>
              <a:rPr lang="fr-CH" sz="2400" smtClean="0"/>
              <a:t>Mode direct DIR</a:t>
            </a:r>
          </a:p>
        </p:txBody>
      </p:sp>
      <p:pic>
        <p:nvPicPr>
          <p:cNvPr id="29698" name="Picture 53" descr="Symbol Langdrücktaste Kopie"/>
          <p:cNvPicPr>
            <a:picLocks noChangeAspect="1" noChangeArrowheads="1"/>
          </p:cNvPicPr>
          <p:nvPr/>
        </p:nvPicPr>
        <p:blipFill>
          <a:blip r:embed="rId2"/>
          <a:srcRect/>
          <a:stretch>
            <a:fillRect/>
          </a:stretch>
        </p:blipFill>
        <p:spPr bwMode="auto">
          <a:xfrm>
            <a:off x="5219700" y="3644900"/>
            <a:ext cx="2447925" cy="2108200"/>
          </a:xfrm>
          <a:prstGeom prst="rect">
            <a:avLst/>
          </a:prstGeom>
          <a:noFill/>
          <a:ln w="9525">
            <a:noFill/>
            <a:miter lim="800000"/>
            <a:headEnd/>
            <a:tailEnd/>
          </a:ln>
        </p:spPr>
      </p:pic>
      <p:pic>
        <p:nvPicPr>
          <p:cNvPr id="29699" name="Picture 11" descr="photo"/>
          <p:cNvPicPr>
            <a:picLocks noChangeAspect="1" noChangeArrowheads="1"/>
          </p:cNvPicPr>
          <p:nvPr/>
        </p:nvPicPr>
        <p:blipFill>
          <a:blip r:embed="rId3"/>
          <a:srcRect/>
          <a:stretch>
            <a:fillRect/>
          </a:stretch>
        </p:blipFill>
        <p:spPr bwMode="auto">
          <a:xfrm>
            <a:off x="468313" y="1341438"/>
            <a:ext cx="3109912" cy="4897437"/>
          </a:xfrm>
          <a:prstGeom prst="rect">
            <a:avLst/>
          </a:prstGeom>
          <a:noFill/>
          <a:ln w="9525">
            <a:noFill/>
            <a:miter lim="800000"/>
            <a:headEnd/>
            <a:tailEnd/>
          </a:ln>
        </p:spPr>
      </p:pic>
      <p:sp>
        <p:nvSpPr>
          <p:cNvPr id="29700" name="Oval 12"/>
          <p:cNvSpPr>
            <a:spLocks noChangeArrowheads="1"/>
          </p:cNvSpPr>
          <p:nvPr/>
        </p:nvSpPr>
        <p:spPr bwMode="auto">
          <a:xfrm>
            <a:off x="5651500" y="4076700"/>
            <a:ext cx="576263" cy="504825"/>
          </a:xfrm>
          <a:prstGeom prst="ellipse">
            <a:avLst/>
          </a:prstGeom>
          <a:noFill/>
          <a:ln w="38100">
            <a:solidFill>
              <a:srgbClr val="FFFF00"/>
            </a:solidFill>
            <a:round/>
            <a:headEnd/>
            <a:tailEnd/>
          </a:ln>
          <a:effectLst>
            <a:prstShdw prst="shdw17" dist="17961" dir="2700000">
              <a:srgbClr val="999900"/>
            </a:prstShdw>
          </a:effectLst>
        </p:spPr>
        <p:txBody>
          <a:bodyPr wrap="none" anchor="ctr"/>
          <a:lstStyle/>
          <a:p>
            <a:endParaRPr lang="fr-FR"/>
          </a:p>
        </p:txBody>
      </p:sp>
      <p:sp>
        <p:nvSpPr>
          <p:cNvPr id="29701" name="Oval 15"/>
          <p:cNvSpPr>
            <a:spLocks noChangeArrowheads="1"/>
          </p:cNvSpPr>
          <p:nvPr/>
        </p:nvSpPr>
        <p:spPr bwMode="auto">
          <a:xfrm>
            <a:off x="6732588" y="4076700"/>
            <a:ext cx="576262" cy="504825"/>
          </a:xfrm>
          <a:prstGeom prst="ellipse">
            <a:avLst/>
          </a:prstGeom>
          <a:noFill/>
          <a:ln w="38100">
            <a:solidFill>
              <a:srgbClr val="FFFF00"/>
            </a:solidFill>
            <a:round/>
            <a:headEnd/>
            <a:tailEnd/>
          </a:ln>
          <a:effectLst>
            <a:prstShdw prst="shdw17" dist="17961" dir="2700000">
              <a:srgbClr val="999900"/>
            </a:prstShdw>
          </a:effectLst>
        </p:spPr>
        <p:txBody>
          <a:bodyPr wrap="none" anchor="ctr"/>
          <a:lstStyle/>
          <a:p>
            <a:endParaRPr lang="fr-FR"/>
          </a:p>
        </p:txBody>
      </p:sp>
      <p:sp>
        <p:nvSpPr>
          <p:cNvPr id="29702" name="Oval 16"/>
          <p:cNvSpPr>
            <a:spLocks noChangeArrowheads="1"/>
          </p:cNvSpPr>
          <p:nvPr/>
        </p:nvSpPr>
        <p:spPr bwMode="auto">
          <a:xfrm>
            <a:off x="6732588" y="4437063"/>
            <a:ext cx="576262" cy="504825"/>
          </a:xfrm>
          <a:prstGeom prst="ellipse">
            <a:avLst/>
          </a:prstGeom>
          <a:noFill/>
          <a:ln w="38100">
            <a:solidFill>
              <a:srgbClr val="FFFF00"/>
            </a:solidFill>
            <a:round/>
            <a:headEnd/>
            <a:tailEnd/>
          </a:ln>
          <a:effectLst>
            <a:prstShdw prst="shdw17" dist="17961" dir="2700000">
              <a:srgbClr val="999900"/>
            </a:prstShdw>
          </a:effectLst>
        </p:spPr>
        <p:txBody>
          <a:bodyPr wrap="none" anchor="ctr"/>
          <a:lstStyle/>
          <a:p>
            <a:endParaRPr lang="fr-F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Mise en pratique</a:t>
            </a:r>
            <a:endParaRPr lang="de-CH" smtClean="0"/>
          </a:p>
        </p:txBody>
      </p:sp>
      <p:pic>
        <p:nvPicPr>
          <p:cNvPr id="30722" name="Picture 2" descr="E:\SamsungSoftware\Philippe\Formateur d'adultes\CB 04-05\Module 4\figurines 3D\WP 158.jpg"/>
          <p:cNvPicPr>
            <a:picLocks noChangeAspect="1" noChangeArrowheads="1"/>
          </p:cNvPicPr>
          <p:nvPr/>
        </p:nvPicPr>
        <p:blipFill>
          <a:blip r:embed="rId3"/>
          <a:srcRect/>
          <a:stretch>
            <a:fillRect/>
          </a:stretch>
        </p:blipFill>
        <p:spPr bwMode="auto">
          <a:xfrm>
            <a:off x="1619250" y="1773238"/>
            <a:ext cx="5876925" cy="36718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4"/>
          <p:cNvSpPr>
            <a:spLocks noGrp="1" noChangeArrowheads="1"/>
          </p:cNvSpPr>
          <p:nvPr>
            <p:ph type="title"/>
          </p:nvPr>
        </p:nvSpPr>
        <p:spPr bwMode="auto">
          <a:xfrm>
            <a:off x="409575" y="26035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r-CH" smtClean="0"/>
              <a:t>Modes d'exploitation et services</a:t>
            </a:r>
            <a:br>
              <a:rPr lang="fr-CH" smtClean="0"/>
            </a:br>
            <a:r>
              <a:rPr lang="fr-CH" sz="2400" smtClean="0"/>
              <a:t>Mode système </a:t>
            </a:r>
            <a:r>
              <a:rPr lang="fr-CH" sz="1800" smtClean="0"/>
              <a:t>–</a:t>
            </a:r>
            <a:r>
              <a:rPr lang="fr-CH" sz="2000" smtClean="0"/>
              <a:t> Communication de groupe</a:t>
            </a:r>
          </a:p>
        </p:txBody>
      </p:sp>
      <p:sp>
        <p:nvSpPr>
          <p:cNvPr id="51" name="Oval 2"/>
          <p:cNvSpPr>
            <a:spLocks noChangeArrowheads="1"/>
          </p:cNvSpPr>
          <p:nvPr/>
        </p:nvSpPr>
        <p:spPr bwMode="auto">
          <a:xfrm>
            <a:off x="4835525" y="1741488"/>
            <a:ext cx="2233613" cy="4321175"/>
          </a:xfrm>
          <a:prstGeom prst="ellipse">
            <a:avLst/>
          </a:prstGeom>
          <a:solidFill>
            <a:schemeClr val="accent2">
              <a:lumMod val="20000"/>
              <a:lumOff val="80000"/>
            </a:schemeClr>
          </a:solidFill>
          <a:ln w="19050" algn="ctr">
            <a:solidFill>
              <a:schemeClr val="accent2">
                <a:lumMod val="40000"/>
                <a:lumOff val="60000"/>
              </a:schemeClr>
            </a:solidFill>
            <a:round/>
            <a:headEnd/>
            <a:tailEnd/>
          </a:ln>
          <a:effectLst/>
          <a:extLst/>
        </p:spPr>
        <p:txBody>
          <a:bodyPr wrap="none" lIns="91431" tIns="45715" rIns="91431" bIns="45715" anchor="ctr"/>
          <a:lstStyle/>
          <a:p>
            <a:pPr fontAlgn="auto">
              <a:spcBef>
                <a:spcPts val="0"/>
              </a:spcBef>
              <a:spcAft>
                <a:spcPts val="0"/>
              </a:spcAft>
              <a:defRPr/>
            </a:pPr>
            <a:endParaRPr lang="fr-CH">
              <a:latin typeface="+mn-lt"/>
              <a:cs typeface="+mn-cs"/>
            </a:endParaRPr>
          </a:p>
        </p:txBody>
      </p:sp>
      <p:sp>
        <p:nvSpPr>
          <p:cNvPr id="50" name="ZoneTexte 49"/>
          <p:cNvSpPr txBox="1"/>
          <p:nvPr/>
        </p:nvSpPr>
        <p:spPr>
          <a:xfrm>
            <a:off x="5508625" y="5705475"/>
            <a:ext cx="889000" cy="376238"/>
          </a:xfrm>
          <a:prstGeom prst="rect">
            <a:avLst/>
          </a:prstGeom>
          <a:solidFill>
            <a:schemeClr val="bg1"/>
          </a:solidFill>
          <a:ln>
            <a:solidFill>
              <a:schemeClr val="accent2">
                <a:lumMod val="40000"/>
                <a:lumOff val="60000"/>
              </a:schemeClr>
            </a:solidFill>
          </a:ln>
        </p:spPr>
        <p:txBody>
          <a:bodyPr wrap="none">
            <a:spAutoFit/>
          </a:bodyPr>
          <a:lstStyle/>
          <a:p>
            <a:pPr>
              <a:defRPr/>
            </a:pPr>
            <a:r>
              <a:rPr lang="fr-CH">
                <a:latin typeface="Calibri" pitchFamily="34" charset="0"/>
              </a:rPr>
              <a:t>OG 550</a:t>
            </a:r>
          </a:p>
        </p:txBody>
      </p:sp>
      <p:sp>
        <p:nvSpPr>
          <p:cNvPr id="52" name="Oval 3"/>
          <p:cNvSpPr>
            <a:spLocks noChangeArrowheads="1"/>
          </p:cNvSpPr>
          <p:nvPr/>
        </p:nvSpPr>
        <p:spPr bwMode="auto">
          <a:xfrm>
            <a:off x="1906588" y="1746250"/>
            <a:ext cx="2065337" cy="4321175"/>
          </a:xfrm>
          <a:prstGeom prst="ellipse">
            <a:avLst/>
          </a:prstGeom>
          <a:solidFill>
            <a:schemeClr val="accent1">
              <a:lumMod val="20000"/>
              <a:lumOff val="80000"/>
            </a:schemeClr>
          </a:solidFill>
          <a:ln w="19050">
            <a:solidFill>
              <a:schemeClr val="accent1">
                <a:lumMod val="60000"/>
                <a:lumOff val="40000"/>
              </a:schemeClr>
            </a:solidFill>
          </a:ln>
          <a:effectLst/>
          <a:extLst/>
        </p:spPr>
        <p:txBody>
          <a:bodyPr wrap="none" lIns="91431" tIns="45715" rIns="91431" bIns="45715" anchor="ctr"/>
          <a:lstStyle/>
          <a:p>
            <a:pPr fontAlgn="auto">
              <a:spcBef>
                <a:spcPts val="0"/>
              </a:spcBef>
              <a:spcAft>
                <a:spcPts val="0"/>
              </a:spcAft>
              <a:defRPr/>
            </a:pPr>
            <a:endParaRPr lang="fr-CH">
              <a:latin typeface="+mn-lt"/>
              <a:cs typeface="+mn-cs"/>
            </a:endParaRPr>
          </a:p>
        </p:txBody>
      </p:sp>
      <p:sp>
        <p:nvSpPr>
          <p:cNvPr id="3" name="ZoneTexte 2"/>
          <p:cNvSpPr txBox="1"/>
          <p:nvPr/>
        </p:nvSpPr>
        <p:spPr>
          <a:xfrm>
            <a:off x="2500313" y="5724525"/>
            <a:ext cx="889000" cy="376238"/>
          </a:xfrm>
          <a:prstGeom prst="rect">
            <a:avLst/>
          </a:prstGeom>
          <a:solidFill>
            <a:schemeClr val="bg1"/>
          </a:solidFill>
          <a:ln>
            <a:solidFill>
              <a:schemeClr val="accent1">
                <a:lumMod val="60000"/>
                <a:lumOff val="40000"/>
              </a:schemeClr>
            </a:solidFill>
          </a:ln>
        </p:spPr>
        <p:txBody>
          <a:bodyPr wrap="none">
            <a:spAutoFit/>
          </a:bodyPr>
          <a:lstStyle/>
          <a:p>
            <a:pPr>
              <a:defRPr/>
            </a:pPr>
            <a:r>
              <a:rPr lang="fr-CH">
                <a:latin typeface="Calibri" pitchFamily="34" charset="0"/>
              </a:rPr>
              <a:t>OG 011</a:t>
            </a:r>
          </a:p>
        </p:txBody>
      </p:sp>
      <p:grpSp>
        <p:nvGrpSpPr>
          <p:cNvPr id="32774" name="Group 57"/>
          <p:cNvGrpSpPr>
            <a:grpSpLocks/>
          </p:cNvGrpSpPr>
          <p:nvPr/>
        </p:nvGrpSpPr>
        <p:grpSpPr bwMode="auto">
          <a:xfrm>
            <a:off x="4144963" y="2317750"/>
            <a:ext cx="598487" cy="976313"/>
            <a:chOff x="4341" y="2057"/>
            <a:chExt cx="377" cy="615"/>
          </a:xfrm>
        </p:grpSpPr>
        <p:sp>
          <p:nvSpPr>
            <p:cNvPr id="32908" name="Rectangle 58"/>
            <p:cNvSpPr>
              <a:spLocks noChangeArrowheads="1"/>
            </p:cNvSpPr>
            <p:nvPr/>
          </p:nvSpPr>
          <p:spPr bwMode="auto">
            <a:xfrm>
              <a:off x="4344" y="2060"/>
              <a:ext cx="371" cy="608"/>
            </a:xfrm>
            <a:prstGeom prst="rect">
              <a:avLst/>
            </a:prstGeom>
            <a:solidFill>
              <a:srgbClr val="B1B5B6"/>
            </a:solidFill>
            <a:ln w="9525">
              <a:noFill/>
              <a:miter lim="800000"/>
              <a:headEnd/>
              <a:tailEnd/>
            </a:ln>
          </p:spPr>
          <p:txBody>
            <a:bodyPr/>
            <a:lstStyle/>
            <a:p>
              <a:endParaRPr lang="fr-CH">
                <a:latin typeface="Calibri" pitchFamily="34" charset="0"/>
              </a:endParaRPr>
            </a:p>
          </p:txBody>
        </p:sp>
        <p:sp>
          <p:nvSpPr>
            <p:cNvPr id="32909" name="Freeform 59"/>
            <p:cNvSpPr>
              <a:spLocks/>
            </p:cNvSpPr>
            <p:nvPr/>
          </p:nvSpPr>
          <p:spPr bwMode="auto">
            <a:xfrm>
              <a:off x="4344" y="2057"/>
              <a:ext cx="374" cy="6"/>
            </a:xfrm>
            <a:custGeom>
              <a:avLst/>
              <a:gdLst>
                <a:gd name="T0" fmla="*/ 374 w 374"/>
                <a:gd name="T1" fmla="*/ 3 h 6"/>
                <a:gd name="T2" fmla="*/ 371 w 374"/>
                <a:gd name="T3" fmla="*/ 0 h 6"/>
                <a:gd name="T4" fmla="*/ 0 w 374"/>
                <a:gd name="T5" fmla="*/ 0 h 6"/>
                <a:gd name="T6" fmla="*/ 0 w 374"/>
                <a:gd name="T7" fmla="*/ 6 h 6"/>
                <a:gd name="T8" fmla="*/ 371 w 374"/>
                <a:gd name="T9" fmla="*/ 6 h 6"/>
                <a:gd name="T10" fmla="*/ 374 w 374"/>
                <a:gd name="T11" fmla="*/ 3 h 6"/>
                <a:gd name="T12" fmla="*/ 374 w 374"/>
                <a:gd name="T13" fmla="*/ 3 h 6"/>
                <a:gd name="T14" fmla="*/ 374 w 374"/>
                <a:gd name="T15" fmla="*/ 0 h 6"/>
                <a:gd name="T16" fmla="*/ 371 w 374"/>
                <a:gd name="T17" fmla="*/ 0 h 6"/>
                <a:gd name="T18" fmla="*/ 374 w 374"/>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6"/>
                <a:gd name="T32" fmla="*/ 374 w 37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6">
                  <a:moveTo>
                    <a:pt x="374" y="3"/>
                  </a:moveTo>
                  <a:lnTo>
                    <a:pt x="371" y="0"/>
                  </a:lnTo>
                  <a:lnTo>
                    <a:pt x="0" y="0"/>
                  </a:lnTo>
                  <a:lnTo>
                    <a:pt x="0" y="6"/>
                  </a:lnTo>
                  <a:lnTo>
                    <a:pt x="371" y="6"/>
                  </a:lnTo>
                  <a:lnTo>
                    <a:pt x="374" y="3"/>
                  </a:lnTo>
                  <a:lnTo>
                    <a:pt x="374" y="0"/>
                  </a:lnTo>
                  <a:lnTo>
                    <a:pt x="371" y="0"/>
                  </a:lnTo>
                  <a:lnTo>
                    <a:pt x="374" y="3"/>
                  </a:lnTo>
                  <a:close/>
                </a:path>
              </a:pathLst>
            </a:custGeom>
            <a:solidFill>
              <a:srgbClr val="1F1A17"/>
            </a:solidFill>
            <a:ln w="9525">
              <a:noFill/>
              <a:round/>
              <a:headEnd/>
              <a:tailEnd/>
            </a:ln>
          </p:spPr>
          <p:txBody>
            <a:bodyPr/>
            <a:lstStyle/>
            <a:p>
              <a:endParaRPr lang="fr-FR"/>
            </a:p>
          </p:txBody>
        </p:sp>
        <p:sp>
          <p:nvSpPr>
            <p:cNvPr id="32910" name="Freeform 60"/>
            <p:cNvSpPr>
              <a:spLocks/>
            </p:cNvSpPr>
            <p:nvPr/>
          </p:nvSpPr>
          <p:spPr bwMode="auto">
            <a:xfrm>
              <a:off x="4711" y="2060"/>
              <a:ext cx="7" cy="612"/>
            </a:xfrm>
            <a:custGeom>
              <a:avLst/>
              <a:gdLst>
                <a:gd name="T0" fmla="*/ 4 w 7"/>
                <a:gd name="T1" fmla="*/ 612 h 612"/>
                <a:gd name="T2" fmla="*/ 7 w 7"/>
                <a:gd name="T3" fmla="*/ 608 h 612"/>
                <a:gd name="T4" fmla="*/ 7 w 7"/>
                <a:gd name="T5" fmla="*/ 0 h 612"/>
                <a:gd name="T6" fmla="*/ 0 w 7"/>
                <a:gd name="T7" fmla="*/ 0 h 612"/>
                <a:gd name="T8" fmla="*/ 0 w 7"/>
                <a:gd name="T9" fmla="*/ 608 h 612"/>
                <a:gd name="T10" fmla="*/ 4 w 7"/>
                <a:gd name="T11" fmla="*/ 612 h 612"/>
                <a:gd name="T12" fmla="*/ 4 w 7"/>
                <a:gd name="T13" fmla="*/ 612 h 612"/>
                <a:gd name="T14" fmla="*/ 7 w 7"/>
                <a:gd name="T15" fmla="*/ 612 h 612"/>
                <a:gd name="T16" fmla="*/ 7 w 7"/>
                <a:gd name="T17" fmla="*/ 608 h 612"/>
                <a:gd name="T18" fmla="*/ 4 w 7"/>
                <a:gd name="T19" fmla="*/ 612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2"/>
                <a:gd name="T32" fmla="*/ 7 w 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2">
                  <a:moveTo>
                    <a:pt x="4" y="612"/>
                  </a:moveTo>
                  <a:lnTo>
                    <a:pt x="7" y="608"/>
                  </a:lnTo>
                  <a:lnTo>
                    <a:pt x="7" y="0"/>
                  </a:lnTo>
                  <a:lnTo>
                    <a:pt x="0" y="0"/>
                  </a:lnTo>
                  <a:lnTo>
                    <a:pt x="0" y="608"/>
                  </a:lnTo>
                  <a:lnTo>
                    <a:pt x="4" y="612"/>
                  </a:lnTo>
                  <a:lnTo>
                    <a:pt x="7" y="612"/>
                  </a:lnTo>
                  <a:lnTo>
                    <a:pt x="7" y="608"/>
                  </a:lnTo>
                  <a:lnTo>
                    <a:pt x="4" y="612"/>
                  </a:lnTo>
                  <a:close/>
                </a:path>
              </a:pathLst>
            </a:custGeom>
            <a:solidFill>
              <a:srgbClr val="1F1A17"/>
            </a:solidFill>
            <a:ln w="9525">
              <a:noFill/>
              <a:round/>
              <a:headEnd/>
              <a:tailEnd/>
            </a:ln>
          </p:spPr>
          <p:txBody>
            <a:bodyPr/>
            <a:lstStyle/>
            <a:p>
              <a:endParaRPr lang="fr-FR"/>
            </a:p>
          </p:txBody>
        </p:sp>
        <p:sp>
          <p:nvSpPr>
            <p:cNvPr id="32911" name="Freeform 61"/>
            <p:cNvSpPr>
              <a:spLocks/>
            </p:cNvSpPr>
            <p:nvPr/>
          </p:nvSpPr>
          <p:spPr bwMode="auto">
            <a:xfrm>
              <a:off x="4341" y="2665"/>
              <a:ext cx="374" cy="7"/>
            </a:xfrm>
            <a:custGeom>
              <a:avLst/>
              <a:gdLst>
                <a:gd name="T0" fmla="*/ 0 w 374"/>
                <a:gd name="T1" fmla="*/ 3 h 7"/>
                <a:gd name="T2" fmla="*/ 3 w 374"/>
                <a:gd name="T3" fmla="*/ 7 h 7"/>
                <a:gd name="T4" fmla="*/ 374 w 374"/>
                <a:gd name="T5" fmla="*/ 7 h 7"/>
                <a:gd name="T6" fmla="*/ 374 w 374"/>
                <a:gd name="T7" fmla="*/ 0 h 7"/>
                <a:gd name="T8" fmla="*/ 3 w 374"/>
                <a:gd name="T9" fmla="*/ 0 h 7"/>
                <a:gd name="T10" fmla="*/ 0 w 374"/>
                <a:gd name="T11" fmla="*/ 3 h 7"/>
                <a:gd name="T12" fmla="*/ 0 w 374"/>
                <a:gd name="T13" fmla="*/ 3 h 7"/>
                <a:gd name="T14" fmla="*/ 0 w 374"/>
                <a:gd name="T15" fmla="*/ 7 h 7"/>
                <a:gd name="T16" fmla="*/ 3 w 374"/>
                <a:gd name="T17" fmla="*/ 7 h 7"/>
                <a:gd name="T18" fmla="*/ 0 w 374"/>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7"/>
                <a:gd name="T32" fmla="*/ 374 w 37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7">
                  <a:moveTo>
                    <a:pt x="0" y="3"/>
                  </a:moveTo>
                  <a:lnTo>
                    <a:pt x="3" y="7"/>
                  </a:lnTo>
                  <a:lnTo>
                    <a:pt x="374" y="7"/>
                  </a:lnTo>
                  <a:lnTo>
                    <a:pt x="374" y="0"/>
                  </a:lnTo>
                  <a:lnTo>
                    <a:pt x="3" y="0"/>
                  </a:lnTo>
                  <a:lnTo>
                    <a:pt x="0" y="3"/>
                  </a:lnTo>
                  <a:lnTo>
                    <a:pt x="0" y="7"/>
                  </a:lnTo>
                  <a:lnTo>
                    <a:pt x="3" y="7"/>
                  </a:lnTo>
                  <a:lnTo>
                    <a:pt x="0" y="3"/>
                  </a:lnTo>
                  <a:close/>
                </a:path>
              </a:pathLst>
            </a:custGeom>
            <a:solidFill>
              <a:srgbClr val="1F1A17"/>
            </a:solidFill>
            <a:ln w="9525">
              <a:noFill/>
              <a:round/>
              <a:headEnd/>
              <a:tailEnd/>
            </a:ln>
          </p:spPr>
          <p:txBody>
            <a:bodyPr/>
            <a:lstStyle/>
            <a:p>
              <a:endParaRPr lang="fr-FR"/>
            </a:p>
          </p:txBody>
        </p:sp>
        <p:sp>
          <p:nvSpPr>
            <p:cNvPr id="32912" name="Freeform 62"/>
            <p:cNvSpPr>
              <a:spLocks/>
            </p:cNvSpPr>
            <p:nvPr/>
          </p:nvSpPr>
          <p:spPr bwMode="auto">
            <a:xfrm>
              <a:off x="4341" y="2057"/>
              <a:ext cx="7" cy="611"/>
            </a:xfrm>
            <a:custGeom>
              <a:avLst/>
              <a:gdLst>
                <a:gd name="T0" fmla="*/ 3 w 7"/>
                <a:gd name="T1" fmla="*/ 0 h 611"/>
                <a:gd name="T2" fmla="*/ 0 w 7"/>
                <a:gd name="T3" fmla="*/ 3 h 611"/>
                <a:gd name="T4" fmla="*/ 0 w 7"/>
                <a:gd name="T5" fmla="*/ 611 h 611"/>
                <a:gd name="T6" fmla="*/ 7 w 7"/>
                <a:gd name="T7" fmla="*/ 611 h 611"/>
                <a:gd name="T8" fmla="*/ 7 w 7"/>
                <a:gd name="T9" fmla="*/ 3 h 611"/>
                <a:gd name="T10" fmla="*/ 3 w 7"/>
                <a:gd name="T11" fmla="*/ 0 h 611"/>
                <a:gd name="T12" fmla="*/ 3 w 7"/>
                <a:gd name="T13" fmla="*/ 0 h 611"/>
                <a:gd name="T14" fmla="*/ 0 w 7"/>
                <a:gd name="T15" fmla="*/ 0 h 611"/>
                <a:gd name="T16" fmla="*/ 0 w 7"/>
                <a:gd name="T17" fmla="*/ 3 h 611"/>
                <a:gd name="T18" fmla="*/ 3 w 7"/>
                <a:gd name="T19" fmla="*/ 0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1"/>
                <a:gd name="T32" fmla="*/ 7 w 7"/>
                <a:gd name="T33" fmla="*/ 611 h 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1">
                  <a:moveTo>
                    <a:pt x="3" y="0"/>
                  </a:moveTo>
                  <a:lnTo>
                    <a:pt x="0" y="3"/>
                  </a:lnTo>
                  <a:lnTo>
                    <a:pt x="0" y="611"/>
                  </a:lnTo>
                  <a:lnTo>
                    <a:pt x="7" y="611"/>
                  </a:lnTo>
                  <a:lnTo>
                    <a:pt x="7" y="3"/>
                  </a:lnTo>
                  <a:lnTo>
                    <a:pt x="3" y="0"/>
                  </a:lnTo>
                  <a:lnTo>
                    <a:pt x="0" y="0"/>
                  </a:lnTo>
                  <a:lnTo>
                    <a:pt x="0" y="3"/>
                  </a:lnTo>
                  <a:lnTo>
                    <a:pt x="3" y="0"/>
                  </a:lnTo>
                  <a:close/>
                </a:path>
              </a:pathLst>
            </a:custGeom>
            <a:solidFill>
              <a:srgbClr val="1F1A17"/>
            </a:solidFill>
            <a:ln w="9525">
              <a:noFill/>
              <a:round/>
              <a:headEnd/>
              <a:tailEnd/>
            </a:ln>
          </p:spPr>
          <p:txBody>
            <a:bodyPr/>
            <a:lstStyle/>
            <a:p>
              <a:endParaRPr lang="fr-FR"/>
            </a:p>
          </p:txBody>
        </p:sp>
        <p:sp>
          <p:nvSpPr>
            <p:cNvPr id="32913" name="Freeform 63"/>
            <p:cNvSpPr>
              <a:spLocks/>
            </p:cNvSpPr>
            <p:nvPr/>
          </p:nvSpPr>
          <p:spPr bwMode="auto">
            <a:xfrm>
              <a:off x="4482" y="2233"/>
              <a:ext cx="25" cy="38"/>
            </a:xfrm>
            <a:custGeom>
              <a:avLst/>
              <a:gdLst>
                <a:gd name="T0" fmla="*/ 0 w 25"/>
                <a:gd name="T1" fmla="*/ 0 h 38"/>
                <a:gd name="T2" fmla="*/ 0 w 25"/>
                <a:gd name="T3" fmla="*/ 0 h 38"/>
                <a:gd name="T4" fmla="*/ 1 w 25"/>
                <a:gd name="T5" fmla="*/ 6 h 38"/>
                <a:gd name="T6" fmla="*/ 1 w 25"/>
                <a:gd name="T7" fmla="*/ 11 h 38"/>
                <a:gd name="T8" fmla="*/ 3 w 25"/>
                <a:gd name="T9" fmla="*/ 17 h 38"/>
                <a:gd name="T10" fmla="*/ 6 w 25"/>
                <a:gd name="T11" fmla="*/ 21 h 38"/>
                <a:gd name="T12" fmla="*/ 8 w 25"/>
                <a:gd name="T13" fmla="*/ 26 h 38"/>
                <a:gd name="T14" fmla="*/ 11 w 25"/>
                <a:gd name="T15" fmla="*/ 30 h 38"/>
                <a:gd name="T16" fmla="*/ 14 w 25"/>
                <a:gd name="T17" fmla="*/ 35 h 38"/>
                <a:gd name="T18" fmla="*/ 19 w 25"/>
                <a:gd name="T19" fmla="*/ 38 h 38"/>
                <a:gd name="T20" fmla="*/ 25 w 25"/>
                <a:gd name="T21" fmla="*/ 30 h 38"/>
                <a:gd name="T22" fmla="*/ 21 w 25"/>
                <a:gd name="T23" fmla="*/ 28 h 38"/>
                <a:gd name="T24" fmla="*/ 19 w 25"/>
                <a:gd name="T25" fmla="*/ 25 h 38"/>
                <a:gd name="T26" fmla="*/ 17 w 25"/>
                <a:gd name="T27" fmla="*/ 21 h 38"/>
                <a:gd name="T28" fmla="*/ 14 w 25"/>
                <a:gd name="T29" fmla="*/ 17 h 38"/>
                <a:gd name="T30" fmla="*/ 12 w 25"/>
                <a:gd name="T31" fmla="*/ 14 h 38"/>
                <a:gd name="T32" fmla="*/ 11 w 25"/>
                <a:gd name="T33" fmla="*/ 9 h 38"/>
                <a:gd name="T34" fmla="*/ 11 w 25"/>
                <a:gd name="T35" fmla="*/ 5 h 38"/>
                <a:gd name="T36" fmla="*/ 10 w 25"/>
                <a:gd name="T37" fmla="*/ 0 h 38"/>
                <a:gd name="T38" fmla="*/ 10 w 25"/>
                <a:gd name="T39" fmla="*/ 0 h 38"/>
                <a:gd name="T40" fmla="*/ 0 w 25"/>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8"/>
                <a:gd name="T65" fmla="*/ 25 w 25"/>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8">
                  <a:moveTo>
                    <a:pt x="0" y="0"/>
                  </a:moveTo>
                  <a:lnTo>
                    <a:pt x="0" y="0"/>
                  </a:lnTo>
                  <a:lnTo>
                    <a:pt x="1" y="6"/>
                  </a:lnTo>
                  <a:lnTo>
                    <a:pt x="1" y="11"/>
                  </a:lnTo>
                  <a:lnTo>
                    <a:pt x="3" y="17"/>
                  </a:lnTo>
                  <a:lnTo>
                    <a:pt x="6" y="21"/>
                  </a:lnTo>
                  <a:lnTo>
                    <a:pt x="8" y="26"/>
                  </a:lnTo>
                  <a:lnTo>
                    <a:pt x="11" y="30"/>
                  </a:lnTo>
                  <a:lnTo>
                    <a:pt x="14" y="35"/>
                  </a:lnTo>
                  <a:lnTo>
                    <a:pt x="19" y="38"/>
                  </a:lnTo>
                  <a:lnTo>
                    <a:pt x="25" y="30"/>
                  </a:lnTo>
                  <a:lnTo>
                    <a:pt x="21" y="28"/>
                  </a:lnTo>
                  <a:lnTo>
                    <a:pt x="19" y="25"/>
                  </a:lnTo>
                  <a:lnTo>
                    <a:pt x="17" y="21"/>
                  </a:lnTo>
                  <a:lnTo>
                    <a:pt x="14" y="17"/>
                  </a:lnTo>
                  <a:lnTo>
                    <a:pt x="12" y="14"/>
                  </a:lnTo>
                  <a:lnTo>
                    <a:pt x="11" y="9"/>
                  </a:lnTo>
                  <a:lnTo>
                    <a:pt x="11" y="5"/>
                  </a:lnTo>
                  <a:lnTo>
                    <a:pt x="10" y="0"/>
                  </a:lnTo>
                  <a:lnTo>
                    <a:pt x="0" y="0"/>
                  </a:lnTo>
                  <a:close/>
                </a:path>
              </a:pathLst>
            </a:custGeom>
            <a:solidFill>
              <a:srgbClr val="FFFFFF"/>
            </a:solidFill>
            <a:ln w="9525">
              <a:noFill/>
              <a:round/>
              <a:headEnd/>
              <a:tailEnd/>
            </a:ln>
          </p:spPr>
          <p:txBody>
            <a:bodyPr/>
            <a:lstStyle/>
            <a:p>
              <a:endParaRPr lang="fr-FR"/>
            </a:p>
          </p:txBody>
        </p:sp>
        <p:sp>
          <p:nvSpPr>
            <p:cNvPr id="32914" name="Freeform 64"/>
            <p:cNvSpPr>
              <a:spLocks/>
            </p:cNvSpPr>
            <p:nvPr/>
          </p:nvSpPr>
          <p:spPr bwMode="auto">
            <a:xfrm>
              <a:off x="4482" y="2194"/>
              <a:ext cx="27" cy="39"/>
            </a:xfrm>
            <a:custGeom>
              <a:avLst/>
              <a:gdLst>
                <a:gd name="T0" fmla="*/ 20 w 27"/>
                <a:gd name="T1" fmla="*/ 0 h 39"/>
                <a:gd name="T2" fmla="*/ 16 w 27"/>
                <a:gd name="T3" fmla="*/ 3 h 39"/>
                <a:gd name="T4" fmla="*/ 12 w 27"/>
                <a:gd name="T5" fmla="*/ 8 h 39"/>
                <a:gd name="T6" fmla="*/ 9 w 27"/>
                <a:gd name="T7" fmla="*/ 12 h 39"/>
                <a:gd name="T8" fmla="*/ 6 w 27"/>
                <a:gd name="T9" fmla="*/ 17 h 39"/>
                <a:gd name="T10" fmla="*/ 3 w 27"/>
                <a:gd name="T11" fmla="*/ 22 h 39"/>
                <a:gd name="T12" fmla="*/ 2 w 27"/>
                <a:gd name="T13" fmla="*/ 28 h 39"/>
                <a:gd name="T14" fmla="*/ 1 w 27"/>
                <a:gd name="T15" fmla="*/ 34 h 39"/>
                <a:gd name="T16" fmla="*/ 0 w 27"/>
                <a:gd name="T17" fmla="*/ 39 h 39"/>
                <a:gd name="T18" fmla="*/ 10 w 27"/>
                <a:gd name="T19" fmla="*/ 39 h 39"/>
                <a:gd name="T20" fmla="*/ 11 w 27"/>
                <a:gd name="T21" fmla="*/ 35 h 39"/>
                <a:gd name="T22" fmla="*/ 11 w 27"/>
                <a:gd name="T23" fmla="*/ 30 h 39"/>
                <a:gd name="T24" fmla="*/ 12 w 27"/>
                <a:gd name="T25" fmla="*/ 26 h 39"/>
                <a:gd name="T26" fmla="*/ 14 w 27"/>
                <a:gd name="T27" fmla="*/ 21 h 39"/>
                <a:gd name="T28" fmla="*/ 17 w 27"/>
                <a:gd name="T29" fmla="*/ 18 h 39"/>
                <a:gd name="T30" fmla="*/ 20 w 27"/>
                <a:gd name="T31" fmla="*/ 15 h 39"/>
                <a:gd name="T32" fmla="*/ 22 w 27"/>
                <a:gd name="T33" fmla="*/ 11 h 39"/>
                <a:gd name="T34" fmla="*/ 27 w 27"/>
                <a:gd name="T35" fmla="*/ 8 h 39"/>
                <a:gd name="T36" fmla="*/ 20 w 27"/>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9"/>
                <a:gd name="T59" fmla="*/ 27 w 2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9">
                  <a:moveTo>
                    <a:pt x="20" y="0"/>
                  </a:moveTo>
                  <a:lnTo>
                    <a:pt x="16" y="3"/>
                  </a:lnTo>
                  <a:lnTo>
                    <a:pt x="12" y="8"/>
                  </a:lnTo>
                  <a:lnTo>
                    <a:pt x="9" y="12"/>
                  </a:lnTo>
                  <a:lnTo>
                    <a:pt x="6" y="17"/>
                  </a:lnTo>
                  <a:lnTo>
                    <a:pt x="3" y="22"/>
                  </a:lnTo>
                  <a:lnTo>
                    <a:pt x="2" y="28"/>
                  </a:lnTo>
                  <a:lnTo>
                    <a:pt x="1" y="34"/>
                  </a:lnTo>
                  <a:lnTo>
                    <a:pt x="0" y="39"/>
                  </a:lnTo>
                  <a:lnTo>
                    <a:pt x="10" y="39"/>
                  </a:lnTo>
                  <a:lnTo>
                    <a:pt x="11" y="35"/>
                  </a:lnTo>
                  <a:lnTo>
                    <a:pt x="11" y="30"/>
                  </a:lnTo>
                  <a:lnTo>
                    <a:pt x="12" y="26"/>
                  </a:lnTo>
                  <a:lnTo>
                    <a:pt x="14" y="21"/>
                  </a:lnTo>
                  <a:lnTo>
                    <a:pt x="17" y="18"/>
                  </a:lnTo>
                  <a:lnTo>
                    <a:pt x="20" y="15"/>
                  </a:lnTo>
                  <a:lnTo>
                    <a:pt x="22" y="11"/>
                  </a:lnTo>
                  <a:lnTo>
                    <a:pt x="27" y="8"/>
                  </a:lnTo>
                  <a:lnTo>
                    <a:pt x="20" y="0"/>
                  </a:lnTo>
                  <a:close/>
                </a:path>
              </a:pathLst>
            </a:custGeom>
            <a:solidFill>
              <a:srgbClr val="FFFFFF"/>
            </a:solidFill>
            <a:ln w="9525">
              <a:noFill/>
              <a:round/>
              <a:headEnd/>
              <a:tailEnd/>
            </a:ln>
          </p:spPr>
          <p:txBody>
            <a:bodyPr/>
            <a:lstStyle/>
            <a:p>
              <a:endParaRPr lang="fr-FR"/>
            </a:p>
          </p:txBody>
        </p:sp>
        <p:sp>
          <p:nvSpPr>
            <p:cNvPr id="32915" name="Freeform 65"/>
            <p:cNvSpPr>
              <a:spLocks/>
            </p:cNvSpPr>
            <p:nvPr/>
          </p:nvSpPr>
          <p:spPr bwMode="auto">
            <a:xfrm>
              <a:off x="4556" y="2233"/>
              <a:ext cx="24" cy="38"/>
            </a:xfrm>
            <a:custGeom>
              <a:avLst/>
              <a:gdLst>
                <a:gd name="T0" fmla="*/ 14 w 24"/>
                <a:gd name="T1" fmla="*/ 0 h 38"/>
                <a:gd name="T2" fmla="*/ 14 w 24"/>
                <a:gd name="T3" fmla="*/ 0 h 38"/>
                <a:gd name="T4" fmla="*/ 14 w 24"/>
                <a:gd name="T5" fmla="*/ 5 h 38"/>
                <a:gd name="T6" fmla="*/ 13 w 24"/>
                <a:gd name="T7" fmla="*/ 9 h 38"/>
                <a:gd name="T8" fmla="*/ 12 w 24"/>
                <a:gd name="T9" fmla="*/ 14 h 38"/>
                <a:gd name="T10" fmla="*/ 10 w 24"/>
                <a:gd name="T11" fmla="*/ 17 h 38"/>
                <a:gd name="T12" fmla="*/ 9 w 24"/>
                <a:gd name="T13" fmla="*/ 21 h 38"/>
                <a:gd name="T14" fmla="*/ 5 w 24"/>
                <a:gd name="T15" fmla="*/ 25 h 38"/>
                <a:gd name="T16" fmla="*/ 3 w 24"/>
                <a:gd name="T17" fmla="*/ 28 h 38"/>
                <a:gd name="T18" fmla="*/ 0 w 24"/>
                <a:gd name="T19" fmla="*/ 30 h 38"/>
                <a:gd name="T20" fmla="*/ 6 w 24"/>
                <a:gd name="T21" fmla="*/ 38 h 38"/>
                <a:gd name="T22" fmla="*/ 10 w 24"/>
                <a:gd name="T23" fmla="*/ 35 h 38"/>
                <a:gd name="T24" fmla="*/ 13 w 24"/>
                <a:gd name="T25" fmla="*/ 30 h 38"/>
                <a:gd name="T26" fmla="*/ 17 w 24"/>
                <a:gd name="T27" fmla="*/ 26 h 38"/>
                <a:gd name="T28" fmla="*/ 20 w 24"/>
                <a:gd name="T29" fmla="*/ 21 h 38"/>
                <a:gd name="T30" fmla="*/ 21 w 24"/>
                <a:gd name="T31" fmla="*/ 17 h 38"/>
                <a:gd name="T32" fmla="*/ 23 w 24"/>
                <a:gd name="T33" fmla="*/ 11 h 38"/>
                <a:gd name="T34" fmla="*/ 24 w 24"/>
                <a:gd name="T35" fmla="*/ 6 h 38"/>
                <a:gd name="T36" fmla="*/ 24 w 24"/>
                <a:gd name="T37" fmla="*/ 0 h 38"/>
                <a:gd name="T38" fmla="*/ 24 w 24"/>
                <a:gd name="T39" fmla="*/ 0 h 38"/>
                <a:gd name="T40" fmla="*/ 14 w 24"/>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8"/>
                <a:gd name="T65" fmla="*/ 24 w 2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8">
                  <a:moveTo>
                    <a:pt x="14" y="0"/>
                  </a:moveTo>
                  <a:lnTo>
                    <a:pt x="14" y="0"/>
                  </a:lnTo>
                  <a:lnTo>
                    <a:pt x="14" y="5"/>
                  </a:lnTo>
                  <a:lnTo>
                    <a:pt x="13" y="9"/>
                  </a:lnTo>
                  <a:lnTo>
                    <a:pt x="12" y="14"/>
                  </a:lnTo>
                  <a:lnTo>
                    <a:pt x="10" y="17"/>
                  </a:lnTo>
                  <a:lnTo>
                    <a:pt x="9" y="21"/>
                  </a:lnTo>
                  <a:lnTo>
                    <a:pt x="5" y="25"/>
                  </a:lnTo>
                  <a:lnTo>
                    <a:pt x="3" y="28"/>
                  </a:lnTo>
                  <a:lnTo>
                    <a:pt x="0" y="30"/>
                  </a:lnTo>
                  <a:lnTo>
                    <a:pt x="6" y="38"/>
                  </a:lnTo>
                  <a:lnTo>
                    <a:pt x="10" y="35"/>
                  </a:lnTo>
                  <a:lnTo>
                    <a:pt x="13" y="30"/>
                  </a:lnTo>
                  <a:lnTo>
                    <a:pt x="17" y="26"/>
                  </a:lnTo>
                  <a:lnTo>
                    <a:pt x="20" y="21"/>
                  </a:lnTo>
                  <a:lnTo>
                    <a:pt x="21" y="17"/>
                  </a:lnTo>
                  <a:lnTo>
                    <a:pt x="23" y="11"/>
                  </a:lnTo>
                  <a:lnTo>
                    <a:pt x="24" y="6"/>
                  </a:lnTo>
                  <a:lnTo>
                    <a:pt x="24" y="0"/>
                  </a:lnTo>
                  <a:lnTo>
                    <a:pt x="14" y="0"/>
                  </a:lnTo>
                  <a:close/>
                </a:path>
              </a:pathLst>
            </a:custGeom>
            <a:solidFill>
              <a:srgbClr val="FFFFFF"/>
            </a:solidFill>
            <a:ln w="9525">
              <a:noFill/>
              <a:round/>
              <a:headEnd/>
              <a:tailEnd/>
            </a:ln>
          </p:spPr>
          <p:txBody>
            <a:bodyPr/>
            <a:lstStyle/>
            <a:p>
              <a:endParaRPr lang="fr-FR"/>
            </a:p>
          </p:txBody>
        </p:sp>
        <p:sp>
          <p:nvSpPr>
            <p:cNvPr id="32916" name="Freeform 66"/>
            <p:cNvSpPr>
              <a:spLocks/>
            </p:cNvSpPr>
            <p:nvPr/>
          </p:nvSpPr>
          <p:spPr bwMode="auto">
            <a:xfrm>
              <a:off x="4555" y="2194"/>
              <a:ext cx="25" cy="39"/>
            </a:xfrm>
            <a:custGeom>
              <a:avLst/>
              <a:gdLst>
                <a:gd name="T0" fmla="*/ 0 w 25"/>
                <a:gd name="T1" fmla="*/ 8 h 39"/>
                <a:gd name="T2" fmla="*/ 3 w 25"/>
                <a:gd name="T3" fmla="*/ 11 h 39"/>
                <a:gd name="T4" fmla="*/ 6 w 25"/>
                <a:gd name="T5" fmla="*/ 15 h 39"/>
                <a:gd name="T6" fmla="*/ 9 w 25"/>
                <a:gd name="T7" fmla="*/ 18 h 39"/>
                <a:gd name="T8" fmla="*/ 11 w 25"/>
                <a:gd name="T9" fmla="*/ 21 h 39"/>
                <a:gd name="T10" fmla="*/ 13 w 25"/>
                <a:gd name="T11" fmla="*/ 26 h 39"/>
                <a:gd name="T12" fmla="*/ 14 w 25"/>
                <a:gd name="T13" fmla="*/ 30 h 39"/>
                <a:gd name="T14" fmla="*/ 15 w 25"/>
                <a:gd name="T15" fmla="*/ 35 h 39"/>
                <a:gd name="T16" fmla="*/ 15 w 25"/>
                <a:gd name="T17" fmla="*/ 39 h 39"/>
                <a:gd name="T18" fmla="*/ 25 w 25"/>
                <a:gd name="T19" fmla="*/ 39 h 39"/>
                <a:gd name="T20" fmla="*/ 25 w 25"/>
                <a:gd name="T21" fmla="*/ 34 h 39"/>
                <a:gd name="T22" fmla="*/ 24 w 25"/>
                <a:gd name="T23" fmla="*/ 28 h 39"/>
                <a:gd name="T24" fmla="*/ 22 w 25"/>
                <a:gd name="T25" fmla="*/ 22 h 39"/>
                <a:gd name="T26" fmla="*/ 20 w 25"/>
                <a:gd name="T27" fmla="*/ 17 h 39"/>
                <a:gd name="T28" fmla="*/ 18 w 25"/>
                <a:gd name="T29" fmla="*/ 12 h 39"/>
                <a:gd name="T30" fmla="*/ 13 w 25"/>
                <a:gd name="T31" fmla="*/ 8 h 39"/>
                <a:gd name="T32" fmla="*/ 10 w 25"/>
                <a:gd name="T33" fmla="*/ 3 h 39"/>
                <a:gd name="T34" fmla="*/ 5 w 25"/>
                <a:gd name="T35" fmla="*/ 0 h 39"/>
                <a:gd name="T36" fmla="*/ 0 w 25"/>
                <a:gd name="T37" fmla="*/ 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9"/>
                <a:gd name="T59" fmla="*/ 25 w 2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9">
                  <a:moveTo>
                    <a:pt x="0" y="8"/>
                  </a:moveTo>
                  <a:lnTo>
                    <a:pt x="3" y="11"/>
                  </a:lnTo>
                  <a:lnTo>
                    <a:pt x="6" y="15"/>
                  </a:lnTo>
                  <a:lnTo>
                    <a:pt x="9" y="18"/>
                  </a:lnTo>
                  <a:lnTo>
                    <a:pt x="11" y="21"/>
                  </a:lnTo>
                  <a:lnTo>
                    <a:pt x="13" y="26"/>
                  </a:lnTo>
                  <a:lnTo>
                    <a:pt x="14" y="30"/>
                  </a:lnTo>
                  <a:lnTo>
                    <a:pt x="15" y="35"/>
                  </a:lnTo>
                  <a:lnTo>
                    <a:pt x="15" y="39"/>
                  </a:lnTo>
                  <a:lnTo>
                    <a:pt x="25" y="39"/>
                  </a:lnTo>
                  <a:lnTo>
                    <a:pt x="25" y="34"/>
                  </a:lnTo>
                  <a:lnTo>
                    <a:pt x="24" y="28"/>
                  </a:lnTo>
                  <a:lnTo>
                    <a:pt x="22" y="22"/>
                  </a:lnTo>
                  <a:lnTo>
                    <a:pt x="20" y="17"/>
                  </a:lnTo>
                  <a:lnTo>
                    <a:pt x="18" y="12"/>
                  </a:lnTo>
                  <a:lnTo>
                    <a:pt x="13" y="8"/>
                  </a:lnTo>
                  <a:lnTo>
                    <a:pt x="10" y="3"/>
                  </a:lnTo>
                  <a:lnTo>
                    <a:pt x="5" y="0"/>
                  </a:lnTo>
                  <a:lnTo>
                    <a:pt x="0" y="8"/>
                  </a:lnTo>
                  <a:close/>
                </a:path>
              </a:pathLst>
            </a:custGeom>
            <a:solidFill>
              <a:srgbClr val="FFFFFF"/>
            </a:solidFill>
            <a:ln w="9525">
              <a:noFill/>
              <a:round/>
              <a:headEnd/>
              <a:tailEnd/>
            </a:ln>
          </p:spPr>
          <p:txBody>
            <a:bodyPr/>
            <a:lstStyle/>
            <a:p>
              <a:endParaRPr lang="fr-FR"/>
            </a:p>
          </p:txBody>
        </p:sp>
        <p:sp>
          <p:nvSpPr>
            <p:cNvPr id="32917" name="Freeform 67"/>
            <p:cNvSpPr>
              <a:spLocks/>
            </p:cNvSpPr>
            <p:nvPr/>
          </p:nvSpPr>
          <p:spPr bwMode="auto">
            <a:xfrm>
              <a:off x="4586" y="2239"/>
              <a:ext cx="43" cy="75"/>
            </a:xfrm>
            <a:custGeom>
              <a:avLst/>
              <a:gdLst>
                <a:gd name="T0" fmla="*/ 32 w 43"/>
                <a:gd name="T1" fmla="*/ 0 h 75"/>
                <a:gd name="T2" fmla="*/ 32 w 43"/>
                <a:gd name="T3" fmla="*/ 0 h 75"/>
                <a:gd name="T4" fmla="*/ 31 w 43"/>
                <a:gd name="T5" fmla="*/ 10 h 75"/>
                <a:gd name="T6" fmla="*/ 30 w 43"/>
                <a:gd name="T7" fmla="*/ 19 h 75"/>
                <a:gd name="T8" fmla="*/ 28 w 43"/>
                <a:gd name="T9" fmla="*/ 28 h 75"/>
                <a:gd name="T10" fmla="*/ 23 w 43"/>
                <a:gd name="T11" fmla="*/ 37 h 75"/>
                <a:gd name="T12" fmla="*/ 19 w 43"/>
                <a:gd name="T13" fmla="*/ 46 h 75"/>
                <a:gd name="T14" fmla="*/ 13 w 43"/>
                <a:gd name="T15" fmla="*/ 53 h 75"/>
                <a:gd name="T16" fmla="*/ 8 w 43"/>
                <a:gd name="T17" fmla="*/ 60 h 75"/>
                <a:gd name="T18" fmla="*/ 0 w 43"/>
                <a:gd name="T19" fmla="*/ 67 h 75"/>
                <a:gd name="T20" fmla="*/ 7 w 43"/>
                <a:gd name="T21" fmla="*/ 75 h 75"/>
                <a:gd name="T22" fmla="*/ 15 w 43"/>
                <a:gd name="T23" fmla="*/ 67 h 75"/>
                <a:gd name="T24" fmla="*/ 21 w 43"/>
                <a:gd name="T25" fmla="*/ 59 h 75"/>
                <a:gd name="T26" fmla="*/ 28 w 43"/>
                <a:gd name="T27" fmla="*/ 50 h 75"/>
                <a:gd name="T28" fmla="*/ 32 w 43"/>
                <a:gd name="T29" fmla="*/ 41 h 75"/>
                <a:gd name="T30" fmla="*/ 37 w 43"/>
                <a:gd name="T31" fmla="*/ 31 h 75"/>
                <a:gd name="T32" fmla="*/ 40 w 43"/>
                <a:gd name="T33" fmla="*/ 21 h 75"/>
                <a:gd name="T34" fmla="*/ 41 w 43"/>
                <a:gd name="T35" fmla="*/ 11 h 75"/>
                <a:gd name="T36" fmla="*/ 43 w 43"/>
                <a:gd name="T37" fmla="*/ 0 h 75"/>
                <a:gd name="T38" fmla="*/ 43 w 43"/>
                <a:gd name="T39" fmla="*/ 0 h 75"/>
                <a:gd name="T40" fmla="*/ 32 w 43"/>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75"/>
                <a:gd name="T65" fmla="*/ 43 w 43"/>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75">
                  <a:moveTo>
                    <a:pt x="32" y="0"/>
                  </a:moveTo>
                  <a:lnTo>
                    <a:pt x="32" y="0"/>
                  </a:lnTo>
                  <a:lnTo>
                    <a:pt x="31" y="10"/>
                  </a:lnTo>
                  <a:lnTo>
                    <a:pt x="30" y="19"/>
                  </a:lnTo>
                  <a:lnTo>
                    <a:pt x="28" y="28"/>
                  </a:lnTo>
                  <a:lnTo>
                    <a:pt x="23" y="37"/>
                  </a:lnTo>
                  <a:lnTo>
                    <a:pt x="19" y="46"/>
                  </a:lnTo>
                  <a:lnTo>
                    <a:pt x="13" y="53"/>
                  </a:lnTo>
                  <a:lnTo>
                    <a:pt x="8" y="60"/>
                  </a:lnTo>
                  <a:lnTo>
                    <a:pt x="0" y="67"/>
                  </a:lnTo>
                  <a:lnTo>
                    <a:pt x="7" y="75"/>
                  </a:lnTo>
                  <a:lnTo>
                    <a:pt x="15" y="67"/>
                  </a:lnTo>
                  <a:lnTo>
                    <a:pt x="21" y="59"/>
                  </a:lnTo>
                  <a:lnTo>
                    <a:pt x="28" y="50"/>
                  </a:lnTo>
                  <a:lnTo>
                    <a:pt x="32" y="41"/>
                  </a:lnTo>
                  <a:lnTo>
                    <a:pt x="37" y="31"/>
                  </a:lnTo>
                  <a:lnTo>
                    <a:pt x="40" y="21"/>
                  </a:lnTo>
                  <a:lnTo>
                    <a:pt x="41" y="11"/>
                  </a:lnTo>
                  <a:lnTo>
                    <a:pt x="43" y="0"/>
                  </a:lnTo>
                  <a:lnTo>
                    <a:pt x="32" y="0"/>
                  </a:lnTo>
                  <a:close/>
                </a:path>
              </a:pathLst>
            </a:custGeom>
            <a:solidFill>
              <a:srgbClr val="FFFFFF"/>
            </a:solidFill>
            <a:ln w="9525">
              <a:noFill/>
              <a:round/>
              <a:headEnd/>
              <a:tailEnd/>
            </a:ln>
          </p:spPr>
          <p:txBody>
            <a:bodyPr/>
            <a:lstStyle/>
            <a:p>
              <a:endParaRPr lang="fr-FR"/>
            </a:p>
          </p:txBody>
        </p:sp>
        <p:sp>
          <p:nvSpPr>
            <p:cNvPr id="32918" name="Freeform 68"/>
            <p:cNvSpPr>
              <a:spLocks/>
            </p:cNvSpPr>
            <p:nvPr/>
          </p:nvSpPr>
          <p:spPr bwMode="auto">
            <a:xfrm>
              <a:off x="4584" y="2162"/>
              <a:ext cx="45" cy="77"/>
            </a:xfrm>
            <a:custGeom>
              <a:avLst/>
              <a:gdLst>
                <a:gd name="T0" fmla="*/ 0 w 45"/>
                <a:gd name="T1" fmla="*/ 7 h 77"/>
                <a:gd name="T2" fmla="*/ 6 w 45"/>
                <a:gd name="T3" fmla="*/ 14 h 77"/>
                <a:gd name="T4" fmla="*/ 14 w 45"/>
                <a:gd name="T5" fmla="*/ 21 h 77"/>
                <a:gd name="T6" fmla="*/ 20 w 45"/>
                <a:gd name="T7" fmla="*/ 29 h 77"/>
                <a:gd name="T8" fmla="*/ 24 w 45"/>
                <a:gd name="T9" fmla="*/ 38 h 77"/>
                <a:gd name="T10" fmla="*/ 29 w 45"/>
                <a:gd name="T11" fmla="*/ 47 h 77"/>
                <a:gd name="T12" fmla="*/ 32 w 45"/>
                <a:gd name="T13" fmla="*/ 57 h 77"/>
                <a:gd name="T14" fmla="*/ 33 w 45"/>
                <a:gd name="T15" fmla="*/ 67 h 77"/>
                <a:gd name="T16" fmla="*/ 34 w 45"/>
                <a:gd name="T17" fmla="*/ 77 h 77"/>
                <a:gd name="T18" fmla="*/ 45 w 45"/>
                <a:gd name="T19" fmla="*/ 77 h 77"/>
                <a:gd name="T20" fmla="*/ 43 w 45"/>
                <a:gd name="T21" fmla="*/ 66 h 77"/>
                <a:gd name="T22" fmla="*/ 41 w 45"/>
                <a:gd name="T23" fmla="*/ 54 h 77"/>
                <a:gd name="T24" fmla="*/ 39 w 45"/>
                <a:gd name="T25" fmla="*/ 43 h 77"/>
                <a:gd name="T26" fmla="*/ 34 w 45"/>
                <a:gd name="T27" fmla="*/ 33 h 77"/>
                <a:gd name="T28" fmla="*/ 28 w 45"/>
                <a:gd name="T29" fmla="*/ 23 h 77"/>
                <a:gd name="T30" fmla="*/ 21 w 45"/>
                <a:gd name="T31" fmla="*/ 14 h 77"/>
                <a:gd name="T32" fmla="*/ 14 w 45"/>
                <a:gd name="T33" fmla="*/ 6 h 77"/>
                <a:gd name="T34" fmla="*/ 5 w 45"/>
                <a:gd name="T35" fmla="*/ 0 h 77"/>
                <a:gd name="T36" fmla="*/ 0 w 45"/>
                <a:gd name="T37" fmla="*/ 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7"/>
                <a:gd name="T59" fmla="*/ 45 w 45"/>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7">
                  <a:moveTo>
                    <a:pt x="0" y="7"/>
                  </a:moveTo>
                  <a:lnTo>
                    <a:pt x="6" y="14"/>
                  </a:lnTo>
                  <a:lnTo>
                    <a:pt x="14" y="21"/>
                  </a:lnTo>
                  <a:lnTo>
                    <a:pt x="20" y="29"/>
                  </a:lnTo>
                  <a:lnTo>
                    <a:pt x="24" y="38"/>
                  </a:lnTo>
                  <a:lnTo>
                    <a:pt x="29" y="47"/>
                  </a:lnTo>
                  <a:lnTo>
                    <a:pt x="32" y="57"/>
                  </a:lnTo>
                  <a:lnTo>
                    <a:pt x="33" y="67"/>
                  </a:lnTo>
                  <a:lnTo>
                    <a:pt x="34" y="77"/>
                  </a:lnTo>
                  <a:lnTo>
                    <a:pt x="45" y="77"/>
                  </a:lnTo>
                  <a:lnTo>
                    <a:pt x="43" y="66"/>
                  </a:lnTo>
                  <a:lnTo>
                    <a:pt x="41" y="54"/>
                  </a:lnTo>
                  <a:lnTo>
                    <a:pt x="39" y="43"/>
                  </a:lnTo>
                  <a:lnTo>
                    <a:pt x="34" y="33"/>
                  </a:lnTo>
                  <a:lnTo>
                    <a:pt x="28" y="23"/>
                  </a:lnTo>
                  <a:lnTo>
                    <a:pt x="21" y="14"/>
                  </a:lnTo>
                  <a:lnTo>
                    <a:pt x="14" y="6"/>
                  </a:lnTo>
                  <a:lnTo>
                    <a:pt x="5" y="0"/>
                  </a:lnTo>
                  <a:lnTo>
                    <a:pt x="0" y="7"/>
                  </a:lnTo>
                  <a:close/>
                </a:path>
              </a:pathLst>
            </a:custGeom>
            <a:solidFill>
              <a:srgbClr val="FFFFFF"/>
            </a:solidFill>
            <a:ln w="9525">
              <a:noFill/>
              <a:round/>
              <a:headEnd/>
              <a:tailEnd/>
            </a:ln>
          </p:spPr>
          <p:txBody>
            <a:bodyPr/>
            <a:lstStyle/>
            <a:p>
              <a:endParaRPr lang="fr-FR"/>
            </a:p>
          </p:txBody>
        </p:sp>
        <p:sp>
          <p:nvSpPr>
            <p:cNvPr id="32919" name="Freeform 69"/>
            <p:cNvSpPr>
              <a:spLocks/>
            </p:cNvSpPr>
            <p:nvPr/>
          </p:nvSpPr>
          <p:spPr bwMode="auto">
            <a:xfrm>
              <a:off x="4618" y="2240"/>
              <a:ext cx="62" cy="115"/>
            </a:xfrm>
            <a:custGeom>
              <a:avLst/>
              <a:gdLst>
                <a:gd name="T0" fmla="*/ 52 w 62"/>
                <a:gd name="T1" fmla="*/ 0 h 115"/>
                <a:gd name="T2" fmla="*/ 52 w 62"/>
                <a:gd name="T3" fmla="*/ 0 h 115"/>
                <a:gd name="T4" fmla="*/ 51 w 62"/>
                <a:gd name="T5" fmla="*/ 16 h 115"/>
                <a:gd name="T6" fmla="*/ 47 w 62"/>
                <a:gd name="T7" fmla="*/ 30 h 115"/>
                <a:gd name="T8" fmla="*/ 44 w 62"/>
                <a:gd name="T9" fmla="*/ 46 h 115"/>
                <a:gd name="T10" fmla="*/ 37 w 62"/>
                <a:gd name="T11" fmla="*/ 59 h 115"/>
                <a:gd name="T12" fmla="*/ 31 w 62"/>
                <a:gd name="T13" fmla="*/ 73 h 115"/>
                <a:gd name="T14" fmla="*/ 22 w 62"/>
                <a:gd name="T15" fmla="*/ 85 h 115"/>
                <a:gd name="T16" fmla="*/ 12 w 62"/>
                <a:gd name="T17" fmla="*/ 97 h 115"/>
                <a:gd name="T18" fmla="*/ 0 w 62"/>
                <a:gd name="T19" fmla="*/ 107 h 115"/>
                <a:gd name="T20" fmla="*/ 7 w 62"/>
                <a:gd name="T21" fmla="*/ 115 h 115"/>
                <a:gd name="T22" fmla="*/ 18 w 62"/>
                <a:gd name="T23" fmla="*/ 104 h 115"/>
                <a:gd name="T24" fmla="*/ 30 w 62"/>
                <a:gd name="T25" fmla="*/ 92 h 115"/>
                <a:gd name="T26" fmla="*/ 38 w 62"/>
                <a:gd name="T27" fmla="*/ 78 h 115"/>
                <a:gd name="T28" fmla="*/ 47 w 62"/>
                <a:gd name="T29" fmla="*/ 64 h 115"/>
                <a:gd name="T30" fmla="*/ 53 w 62"/>
                <a:gd name="T31" fmla="*/ 49 h 115"/>
                <a:gd name="T32" fmla="*/ 57 w 62"/>
                <a:gd name="T33" fmla="*/ 32 h 115"/>
                <a:gd name="T34" fmla="*/ 61 w 62"/>
                <a:gd name="T35" fmla="*/ 17 h 115"/>
                <a:gd name="T36" fmla="*/ 62 w 62"/>
                <a:gd name="T37" fmla="*/ 0 h 115"/>
                <a:gd name="T38" fmla="*/ 62 w 62"/>
                <a:gd name="T39" fmla="*/ 0 h 115"/>
                <a:gd name="T40" fmla="*/ 52 w 6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5"/>
                <a:gd name="T65" fmla="*/ 62 w 62"/>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5">
                  <a:moveTo>
                    <a:pt x="52" y="0"/>
                  </a:moveTo>
                  <a:lnTo>
                    <a:pt x="52" y="0"/>
                  </a:lnTo>
                  <a:lnTo>
                    <a:pt x="51" y="16"/>
                  </a:lnTo>
                  <a:lnTo>
                    <a:pt x="47" y="30"/>
                  </a:lnTo>
                  <a:lnTo>
                    <a:pt x="44" y="46"/>
                  </a:lnTo>
                  <a:lnTo>
                    <a:pt x="37" y="59"/>
                  </a:lnTo>
                  <a:lnTo>
                    <a:pt x="31" y="73"/>
                  </a:lnTo>
                  <a:lnTo>
                    <a:pt x="22" y="85"/>
                  </a:lnTo>
                  <a:lnTo>
                    <a:pt x="12" y="97"/>
                  </a:lnTo>
                  <a:lnTo>
                    <a:pt x="0" y="107"/>
                  </a:lnTo>
                  <a:lnTo>
                    <a:pt x="7" y="115"/>
                  </a:lnTo>
                  <a:lnTo>
                    <a:pt x="18" y="104"/>
                  </a:lnTo>
                  <a:lnTo>
                    <a:pt x="30" y="92"/>
                  </a:lnTo>
                  <a:lnTo>
                    <a:pt x="38" y="78"/>
                  </a:lnTo>
                  <a:lnTo>
                    <a:pt x="47" y="64"/>
                  </a:lnTo>
                  <a:lnTo>
                    <a:pt x="53" y="49"/>
                  </a:lnTo>
                  <a:lnTo>
                    <a:pt x="57" y="32"/>
                  </a:lnTo>
                  <a:lnTo>
                    <a:pt x="61" y="17"/>
                  </a:lnTo>
                  <a:lnTo>
                    <a:pt x="62" y="0"/>
                  </a:lnTo>
                  <a:lnTo>
                    <a:pt x="52" y="0"/>
                  </a:lnTo>
                  <a:close/>
                </a:path>
              </a:pathLst>
            </a:custGeom>
            <a:solidFill>
              <a:srgbClr val="FFFFFF"/>
            </a:solidFill>
            <a:ln w="9525">
              <a:noFill/>
              <a:round/>
              <a:headEnd/>
              <a:tailEnd/>
            </a:ln>
          </p:spPr>
          <p:txBody>
            <a:bodyPr/>
            <a:lstStyle/>
            <a:p>
              <a:endParaRPr lang="fr-FR"/>
            </a:p>
          </p:txBody>
        </p:sp>
        <p:sp>
          <p:nvSpPr>
            <p:cNvPr id="32920" name="Freeform 70"/>
            <p:cNvSpPr>
              <a:spLocks/>
            </p:cNvSpPr>
            <p:nvPr/>
          </p:nvSpPr>
          <p:spPr bwMode="auto">
            <a:xfrm>
              <a:off x="4613" y="2120"/>
              <a:ext cx="67" cy="120"/>
            </a:xfrm>
            <a:custGeom>
              <a:avLst/>
              <a:gdLst>
                <a:gd name="T0" fmla="*/ 0 w 67"/>
                <a:gd name="T1" fmla="*/ 8 h 120"/>
                <a:gd name="T2" fmla="*/ 12 w 67"/>
                <a:gd name="T3" fmla="*/ 19 h 120"/>
                <a:gd name="T4" fmla="*/ 23 w 67"/>
                <a:gd name="T5" fmla="*/ 30 h 120"/>
                <a:gd name="T6" fmla="*/ 33 w 67"/>
                <a:gd name="T7" fmla="*/ 44 h 120"/>
                <a:gd name="T8" fmla="*/ 41 w 67"/>
                <a:gd name="T9" fmla="*/ 57 h 120"/>
                <a:gd name="T10" fmla="*/ 48 w 67"/>
                <a:gd name="T11" fmla="*/ 72 h 120"/>
                <a:gd name="T12" fmla="*/ 52 w 67"/>
                <a:gd name="T13" fmla="*/ 87 h 120"/>
                <a:gd name="T14" fmla="*/ 56 w 67"/>
                <a:gd name="T15" fmla="*/ 104 h 120"/>
                <a:gd name="T16" fmla="*/ 57 w 67"/>
                <a:gd name="T17" fmla="*/ 120 h 120"/>
                <a:gd name="T18" fmla="*/ 67 w 67"/>
                <a:gd name="T19" fmla="*/ 120 h 120"/>
                <a:gd name="T20" fmla="*/ 66 w 67"/>
                <a:gd name="T21" fmla="*/ 102 h 120"/>
                <a:gd name="T22" fmla="*/ 62 w 67"/>
                <a:gd name="T23" fmla="*/ 85 h 120"/>
                <a:gd name="T24" fmla="*/ 57 w 67"/>
                <a:gd name="T25" fmla="*/ 68 h 120"/>
                <a:gd name="T26" fmla="*/ 50 w 67"/>
                <a:gd name="T27" fmla="*/ 53 h 120"/>
                <a:gd name="T28" fmla="*/ 41 w 67"/>
                <a:gd name="T29" fmla="*/ 38 h 120"/>
                <a:gd name="T30" fmla="*/ 31 w 67"/>
                <a:gd name="T31" fmla="*/ 24 h 120"/>
                <a:gd name="T32" fmla="*/ 19 w 67"/>
                <a:gd name="T33" fmla="*/ 11 h 120"/>
                <a:gd name="T34" fmla="*/ 5 w 67"/>
                <a:gd name="T35" fmla="*/ 0 h 120"/>
                <a:gd name="T36" fmla="*/ 0 w 67"/>
                <a:gd name="T37" fmla="*/ 8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120"/>
                <a:gd name="T59" fmla="*/ 67 w 67"/>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120">
                  <a:moveTo>
                    <a:pt x="0" y="8"/>
                  </a:moveTo>
                  <a:lnTo>
                    <a:pt x="12" y="19"/>
                  </a:lnTo>
                  <a:lnTo>
                    <a:pt x="23" y="30"/>
                  </a:lnTo>
                  <a:lnTo>
                    <a:pt x="33" y="44"/>
                  </a:lnTo>
                  <a:lnTo>
                    <a:pt x="41" y="57"/>
                  </a:lnTo>
                  <a:lnTo>
                    <a:pt x="48" y="72"/>
                  </a:lnTo>
                  <a:lnTo>
                    <a:pt x="52" y="87"/>
                  </a:lnTo>
                  <a:lnTo>
                    <a:pt x="56" y="104"/>
                  </a:lnTo>
                  <a:lnTo>
                    <a:pt x="57" y="120"/>
                  </a:lnTo>
                  <a:lnTo>
                    <a:pt x="67" y="120"/>
                  </a:lnTo>
                  <a:lnTo>
                    <a:pt x="66" y="102"/>
                  </a:lnTo>
                  <a:lnTo>
                    <a:pt x="62" y="85"/>
                  </a:lnTo>
                  <a:lnTo>
                    <a:pt x="57" y="68"/>
                  </a:lnTo>
                  <a:lnTo>
                    <a:pt x="50" y="53"/>
                  </a:lnTo>
                  <a:lnTo>
                    <a:pt x="41" y="38"/>
                  </a:lnTo>
                  <a:lnTo>
                    <a:pt x="31" y="24"/>
                  </a:lnTo>
                  <a:lnTo>
                    <a:pt x="19" y="11"/>
                  </a:lnTo>
                  <a:lnTo>
                    <a:pt x="5" y="0"/>
                  </a:lnTo>
                  <a:lnTo>
                    <a:pt x="0" y="8"/>
                  </a:lnTo>
                  <a:close/>
                </a:path>
              </a:pathLst>
            </a:custGeom>
            <a:solidFill>
              <a:srgbClr val="FFFFFF"/>
            </a:solidFill>
            <a:ln w="9525">
              <a:noFill/>
              <a:round/>
              <a:headEnd/>
              <a:tailEnd/>
            </a:ln>
          </p:spPr>
          <p:txBody>
            <a:bodyPr/>
            <a:lstStyle/>
            <a:p>
              <a:endParaRPr lang="fr-FR"/>
            </a:p>
          </p:txBody>
        </p:sp>
        <p:sp>
          <p:nvSpPr>
            <p:cNvPr id="32921" name="Freeform 71"/>
            <p:cNvSpPr>
              <a:spLocks/>
            </p:cNvSpPr>
            <p:nvPr/>
          </p:nvSpPr>
          <p:spPr bwMode="auto">
            <a:xfrm>
              <a:off x="4383" y="2238"/>
              <a:ext cx="61" cy="115"/>
            </a:xfrm>
            <a:custGeom>
              <a:avLst/>
              <a:gdLst>
                <a:gd name="T0" fmla="*/ 0 w 61"/>
                <a:gd name="T1" fmla="*/ 0 h 115"/>
                <a:gd name="T2" fmla="*/ 0 w 61"/>
                <a:gd name="T3" fmla="*/ 0 h 115"/>
                <a:gd name="T4" fmla="*/ 2 w 61"/>
                <a:gd name="T5" fmla="*/ 16 h 115"/>
                <a:gd name="T6" fmla="*/ 4 w 61"/>
                <a:gd name="T7" fmla="*/ 32 h 115"/>
                <a:gd name="T8" fmla="*/ 8 w 61"/>
                <a:gd name="T9" fmla="*/ 48 h 115"/>
                <a:gd name="T10" fmla="*/ 15 w 61"/>
                <a:gd name="T11" fmla="*/ 63 h 115"/>
                <a:gd name="T12" fmla="*/ 23 w 61"/>
                <a:gd name="T13" fmla="*/ 78 h 115"/>
                <a:gd name="T14" fmla="*/ 32 w 61"/>
                <a:gd name="T15" fmla="*/ 91 h 115"/>
                <a:gd name="T16" fmla="*/ 43 w 61"/>
                <a:gd name="T17" fmla="*/ 104 h 115"/>
                <a:gd name="T18" fmla="*/ 55 w 61"/>
                <a:gd name="T19" fmla="*/ 115 h 115"/>
                <a:gd name="T20" fmla="*/ 61 w 61"/>
                <a:gd name="T21" fmla="*/ 107 h 115"/>
                <a:gd name="T22" fmla="*/ 50 w 61"/>
                <a:gd name="T23" fmla="*/ 96 h 115"/>
                <a:gd name="T24" fmla="*/ 40 w 61"/>
                <a:gd name="T25" fmla="*/ 85 h 115"/>
                <a:gd name="T26" fmla="*/ 31 w 61"/>
                <a:gd name="T27" fmla="*/ 72 h 115"/>
                <a:gd name="T28" fmla="*/ 24 w 61"/>
                <a:gd name="T29" fmla="*/ 59 h 115"/>
                <a:gd name="T30" fmla="*/ 18 w 61"/>
                <a:gd name="T31" fmla="*/ 44 h 115"/>
                <a:gd name="T32" fmla="*/ 14 w 61"/>
                <a:gd name="T33" fmla="*/ 30 h 115"/>
                <a:gd name="T34" fmla="*/ 11 w 61"/>
                <a:gd name="T35" fmla="*/ 14 h 115"/>
                <a:gd name="T36" fmla="*/ 11 w 61"/>
                <a:gd name="T37" fmla="*/ 0 h 115"/>
                <a:gd name="T38" fmla="*/ 11 w 61"/>
                <a:gd name="T39" fmla="*/ 0 h 115"/>
                <a:gd name="T40" fmla="*/ 0 w 61"/>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15"/>
                <a:gd name="T65" fmla="*/ 61 w 61"/>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15">
                  <a:moveTo>
                    <a:pt x="0" y="0"/>
                  </a:moveTo>
                  <a:lnTo>
                    <a:pt x="0" y="0"/>
                  </a:lnTo>
                  <a:lnTo>
                    <a:pt x="2" y="16"/>
                  </a:lnTo>
                  <a:lnTo>
                    <a:pt x="4" y="32"/>
                  </a:lnTo>
                  <a:lnTo>
                    <a:pt x="8" y="48"/>
                  </a:lnTo>
                  <a:lnTo>
                    <a:pt x="15" y="63"/>
                  </a:lnTo>
                  <a:lnTo>
                    <a:pt x="23" y="78"/>
                  </a:lnTo>
                  <a:lnTo>
                    <a:pt x="32" y="91"/>
                  </a:lnTo>
                  <a:lnTo>
                    <a:pt x="43" y="104"/>
                  </a:lnTo>
                  <a:lnTo>
                    <a:pt x="55" y="115"/>
                  </a:lnTo>
                  <a:lnTo>
                    <a:pt x="61" y="107"/>
                  </a:lnTo>
                  <a:lnTo>
                    <a:pt x="50" y="96"/>
                  </a:lnTo>
                  <a:lnTo>
                    <a:pt x="40" y="85"/>
                  </a:lnTo>
                  <a:lnTo>
                    <a:pt x="31" y="72"/>
                  </a:lnTo>
                  <a:lnTo>
                    <a:pt x="24" y="59"/>
                  </a:lnTo>
                  <a:lnTo>
                    <a:pt x="18" y="44"/>
                  </a:lnTo>
                  <a:lnTo>
                    <a:pt x="14" y="30"/>
                  </a:lnTo>
                  <a:lnTo>
                    <a:pt x="11" y="14"/>
                  </a:lnTo>
                  <a:lnTo>
                    <a:pt x="11" y="0"/>
                  </a:lnTo>
                  <a:lnTo>
                    <a:pt x="0" y="0"/>
                  </a:lnTo>
                  <a:close/>
                </a:path>
              </a:pathLst>
            </a:custGeom>
            <a:solidFill>
              <a:srgbClr val="FFFFFF"/>
            </a:solidFill>
            <a:ln w="9525">
              <a:noFill/>
              <a:round/>
              <a:headEnd/>
              <a:tailEnd/>
            </a:ln>
          </p:spPr>
          <p:txBody>
            <a:bodyPr/>
            <a:lstStyle/>
            <a:p>
              <a:endParaRPr lang="fr-FR"/>
            </a:p>
          </p:txBody>
        </p:sp>
        <p:sp>
          <p:nvSpPr>
            <p:cNvPr id="32922" name="Freeform 72"/>
            <p:cNvSpPr>
              <a:spLocks/>
            </p:cNvSpPr>
            <p:nvPr/>
          </p:nvSpPr>
          <p:spPr bwMode="auto">
            <a:xfrm>
              <a:off x="4383" y="2118"/>
              <a:ext cx="66" cy="120"/>
            </a:xfrm>
            <a:custGeom>
              <a:avLst/>
              <a:gdLst>
                <a:gd name="T0" fmla="*/ 61 w 66"/>
                <a:gd name="T1" fmla="*/ 0 h 120"/>
                <a:gd name="T2" fmla="*/ 47 w 66"/>
                <a:gd name="T3" fmla="*/ 11 h 120"/>
                <a:gd name="T4" fmla="*/ 35 w 66"/>
                <a:gd name="T5" fmla="*/ 24 h 120"/>
                <a:gd name="T6" fmla="*/ 25 w 66"/>
                <a:gd name="T7" fmla="*/ 37 h 120"/>
                <a:gd name="T8" fmla="*/ 16 w 66"/>
                <a:gd name="T9" fmla="*/ 53 h 120"/>
                <a:gd name="T10" fmla="*/ 9 w 66"/>
                <a:gd name="T11" fmla="*/ 68 h 120"/>
                <a:gd name="T12" fmla="*/ 4 w 66"/>
                <a:gd name="T13" fmla="*/ 85 h 120"/>
                <a:gd name="T14" fmla="*/ 2 w 66"/>
                <a:gd name="T15" fmla="*/ 102 h 120"/>
                <a:gd name="T16" fmla="*/ 0 w 66"/>
                <a:gd name="T17" fmla="*/ 120 h 120"/>
                <a:gd name="T18" fmla="*/ 11 w 66"/>
                <a:gd name="T19" fmla="*/ 120 h 120"/>
                <a:gd name="T20" fmla="*/ 12 w 66"/>
                <a:gd name="T21" fmla="*/ 103 h 120"/>
                <a:gd name="T22" fmla="*/ 14 w 66"/>
                <a:gd name="T23" fmla="*/ 87 h 120"/>
                <a:gd name="T24" fmla="*/ 18 w 66"/>
                <a:gd name="T25" fmla="*/ 72 h 120"/>
                <a:gd name="T26" fmla="*/ 25 w 66"/>
                <a:gd name="T27" fmla="*/ 57 h 120"/>
                <a:gd name="T28" fmla="*/ 33 w 66"/>
                <a:gd name="T29" fmla="*/ 43 h 120"/>
                <a:gd name="T30" fmla="*/ 43 w 66"/>
                <a:gd name="T31" fmla="*/ 30 h 120"/>
                <a:gd name="T32" fmla="*/ 54 w 66"/>
                <a:gd name="T33" fmla="*/ 18 h 120"/>
                <a:gd name="T34" fmla="*/ 66 w 66"/>
                <a:gd name="T35" fmla="*/ 8 h 120"/>
                <a:gd name="T36" fmla="*/ 61 w 66"/>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20"/>
                <a:gd name="T59" fmla="*/ 66 w 66"/>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20">
                  <a:moveTo>
                    <a:pt x="61" y="0"/>
                  </a:moveTo>
                  <a:lnTo>
                    <a:pt x="47" y="11"/>
                  </a:lnTo>
                  <a:lnTo>
                    <a:pt x="35" y="24"/>
                  </a:lnTo>
                  <a:lnTo>
                    <a:pt x="25" y="37"/>
                  </a:lnTo>
                  <a:lnTo>
                    <a:pt x="16" y="53"/>
                  </a:lnTo>
                  <a:lnTo>
                    <a:pt x="9" y="68"/>
                  </a:lnTo>
                  <a:lnTo>
                    <a:pt x="4" y="85"/>
                  </a:lnTo>
                  <a:lnTo>
                    <a:pt x="2" y="102"/>
                  </a:lnTo>
                  <a:lnTo>
                    <a:pt x="0" y="120"/>
                  </a:lnTo>
                  <a:lnTo>
                    <a:pt x="11" y="120"/>
                  </a:lnTo>
                  <a:lnTo>
                    <a:pt x="12" y="103"/>
                  </a:lnTo>
                  <a:lnTo>
                    <a:pt x="14" y="87"/>
                  </a:lnTo>
                  <a:lnTo>
                    <a:pt x="18" y="72"/>
                  </a:lnTo>
                  <a:lnTo>
                    <a:pt x="25" y="57"/>
                  </a:lnTo>
                  <a:lnTo>
                    <a:pt x="33" y="43"/>
                  </a:lnTo>
                  <a:lnTo>
                    <a:pt x="43" y="30"/>
                  </a:lnTo>
                  <a:lnTo>
                    <a:pt x="54" y="18"/>
                  </a:lnTo>
                  <a:lnTo>
                    <a:pt x="66" y="8"/>
                  </a:lnTo>
                  <a:lnTo>
                    <a:pt x="61" y="0"/>
                  </a:lnTo>
                  <a:close/>
                </a:path>
              </a:pathLst>
            </a:custGeom>
            <a:solidFill>
              <a:srgbClr val="FFFFFF"/>
            </a:solidFill>
            <a:ln w="9525">
              <a:noFill/>
              <a:round/>
              <a:headEnd/>
              <a:tailEnd/>
            </a:ln>
          </p:spPr>
          <p:txBody>
            <a:bodyPr/>
            <a:lstStyle/>
            <a:p>
              <a:endParaRPr lang="fr-FR"/>
            </a:p>
          </p:txBody>
        </p:sp>
        <p:sp>
          <p:nvSpPr>
            <p:cNvPr id="32923" name="Freeform 73"/>
            <p:cNvSpPr>
              <a:spLocks/>
            </p:cNvSpPr>
            <p:nvPr/>
          </p:nvSpPr>
          <p:spPr bwMode="auto">
            <a:xfrm>
              <a:off x="4435" y="2237"/>
              <a:ext cx="41" cy="73"/>
            </a:xfrm>
            <a:custGeom>
              <a:avLst/>
              <a:gdLst>
                <a:gd name="T0" fmla="*/ 0 w 41"/>
                <a:gd name="T1" fmla="*/ 0 h 73"/>
                <a:gd name="T2" fmla="*/ 0 w 41"/>
                <a:gd name="T3" fmla="*/ 0 h 73"/>
                <a:gd name="T4" fmla="*/ 0 w 41"/>
                <a:gd name="T5" fmla="*/ 10 h 73"/>
                <a:gd name="T6" fmla="*/ 2 w 41"/>
                <a:gd name="T7" fmla="*/ 21 h 73"/>
                <a:gd name="T8" fmla="*/ 4 w 41"/>
                <a:gd name="T9" fmla="*/ 31 h 73"/>
                <a:gd name="T10" fmla="*/ 9 w 41"/>
                <a:gd name="T11" fmla="*/ 41 h 73"/>
                <a:gd name="T12" fmla="*/ 14 w 41"/>
                <a:gd name="T13" fmla="*/ 50 h 73"/>
                <a:gd name="T14" fmla="*/ 20 w 41"/>
                <a:gd name="T15" fmla="*/ 59 h 73"/>
                <a:gd name="T16" fmla="*/ 27 w 41"/>
                <a:gd name="T17" fmla="*/ 67 h 73"/>
                <a:gd name="T18" fmla="*/ 35 w 41"/>
                <a:gd name="T19" fmla="*/ 73 h 73"/>
                <a:gd name="T20" fmla="*/ 41 w 41"/>
                <a:gd name="T21" fmla="*/ 66 h 73"/>
                <a:gd name="T22" fmla="*/ 35 w 41"/>
                <a:gd name="T23" fmla="*/ 59 h 73"/>
                <a:gd name="T24" fmla="*/ 28 w 41"/>
                <a:gd name="T25" fmla="*/ 52 h 73"/>
                <a:gd name="T26" fmla="*/ 22 w 41"/>
                <a:gd name="T27" fmla="*/ 44 h 73"/>
                <a:gd name="T28" fmla="*/ 18 w 41"/>
                <a:gd name="T29" fmla="*/ 36 h 73"/>
                <a:gd name="T30" fmla="*/ 14 w 41"/>
                <a:gd name="T31" fmla="*/ 28 h 73"/>
                <a:gd name="T32" fmla="*/ 12 w 41"/>
                <a:gd name="T33" fmla="*/ 19 h 73"/>
                <a:gd name="T34" fmla="*/ 10 w 41"/>
                <a:gd name="T35" fmla="*/ 9 h 73"/>
                <a:gd name="T36" fmla="*/ 10 w 41"/>
                <a:gd name="T37" fmla="*/ 0 h 73"/>
                <a:gd name="T38" fmla="*/ 10 w 41"/>
                <a:gd name="T39" fmla="*/ 0 h 73"/>
                <a:gd name="T40" fmla="*/ 0 w 41"/>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73"/>
                <a:gd name="T65" fmla="*/ 41 w 4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73">
                  <a:moveTo>
                    <a:pt x="0" y="0"/>
                  </a:moveTo>
                  <a:lnTo>
                    <a:pt x="0" y="0"/>
                  </a:lnTo>
                  <a:lnTo>
                    <a:pt x="0" y="10"/>
                  </a:lnTo>
                  <a:lnTo>
                    <a:pt x="2" y="21"/>
                  </a:lnTo>
                  <a:lnTo>
                    <a:pt x="4" y="31"/>
                  </a:lnTo>
                  <a:lnTo>
                    <a:pt x="9" y="41"/>
                  </a:lnTo>
                  <a:lnTo>
                    <a:pt x="14" y="50"/>
                  </a:lnTo>
                  <a:lnTo>
                    <a:pt x="20" y="59"/>
                  </a:lnTo>
                  <a:lnTo>
                    <a:pt x="27" y="67"/>
                  </a:lnTo>
                  <a:lnTo>
                    <a:pt x="35" y="73"/>
                  </a:lnTo>
                  <a:lnTo>
                    <a:pt x="41" y="66"/>
                  </a:lnTo>
                  <a:lnTo>
                    <a:pt x="35" y="59"/>
                  </a:lnTo>
                  <a:lnTo>
                    <a:pt x="28" y="52"/>
                  </a:lnTo>
                  <a:lnTo>
                    <a:pt x="22" y="44"/>
                  </a:lnTo>
                  <a:lnTo>
                    <a:pt x="18" y="36"/>
                  </a:lnTo>
                  <a:lnTo>
                    <a:pt x="14" y="28"/>
                  </a:lnTo>
                  <a:lnTo>
                    <a:pt x="12" y="19"/>
                  </a:lnTo>
                  <a:lnTo>
                    <a:pt x="10" y="9"/>
                  </a:lnTo>
                  <a:lnTo>
                    <a:pt x="10" y="0"/>
                  </a:lnTo>
                  <a:lnTo>
                    <a:pt x="0" y="0"/>
                  </a:lnTo>
                  <a:close/>
                </a:path>
              </a:pathLst>
            </a:custGeom>
            <a:solidFill>
              <a:srgbClr val="FFFFFF"/>
            </a:solidFill>
            <a:ln w="9525">
              <a:noFill/>
              <a:round/>
              <a:headEnd/>
              <a:tailEnd/>
            </a:ln>
          </p:spPr>
          <p:txBody>
            <a:bodyPr/>
            <a:lstStyle/>
            <a:p>
              <a:endParaRPr lang="fr-FR"/>
            </a:p>
          </p:txBody>
        </p:sp>
        <p:sp>
          <p:nvSpPr>
            <p:cNvPr id="32924" name="Freeform 74"/>
            <p:cNvSpPr>
              <a:spLocks/>
            </p:cNvSpPr>
            <p:nvPr/>
          </p:nvSpPr>
          <p:spPr bwMode="auto">
            <a:xfrm>
              <a:off x="4435" y="2158"/>
              <a:ext cx="45" cy="79"/>
            </a:xfrm>
            <a:custGeom>
              <a:avLst/>
              <a:gdLst>
                <a:gd name="T0" fmla="*/ 39 w 45"/>
                <a:gd name="T1" fmla="*/ 0 h 79"/>
                <a:gd name="T2" fmla="*/ 30 w 45"/>
                <a:gd name="T3" fmla="*/ 8 h 79"/>
                <a:gd name="T4" fmla="*/ 22 w 45"/>
                <a:gd name="T5" fmla="*/ 16 h 79"/>
                <a:gd name="T6" fmla="*/ 16 w 45"/>
                <a:gd name="T7" fmla="*/ 25 h 79"/>
                <a:gd name="T8" fmla="*/ 10 w 45"/>
                <a:gd name="T9" fmla="*/ 35 h 79"/>
                <a:gd name="T10" fmla="*/ 6 w 45"/>
                <a:gd name="T11" fmla="*/ 45 h 79"/>
                <a:gd name="T12" fmla="*/ 2 w 45"/>
                <a:gd name="T13" fmla="*/ 55 h 79"/>
                <a:gd name="T14" fmla="*/ 0 w 45"/>
                <a:gd name="T15" fmla="*/ 66 h 79"/>
                <a:gd name="T16" fmla="*/ 0 w 45"/>
                <a:gd name="T17" fmla="*/ 79 h 79"/>
                <a:gd name="T18" fmla="*/ 10 w 45"/>
                <a:gd name="T19" fmla="*/ 79 h 79"/>
                <a:gd name="T20" fmla="*/ 10 w 45"/>
                <a:gd name="T21" fmla="*/ 68 h 79"/>
                <a:gd name="T22" fmla="*/ 12 w 45"/>
                <a:gd name="T23" fmla="*/ 58 h 79"/>
                <a:gd name="T24" fmla="*/ 14 w 45"/>
                <a:gd name="T25" fmla="*/ 48 h 79"/>
                <a:gd name="T26" fmla="*/ 19 w 45"/>
                <a:gd name="T27" fmla="*/ 39 h 79"/>
                <a:gd name="T28" fmla="*/ 25 w 45"/>
                <a:gd name="T29" fmla="*/ 30 h 79"/>
                <a:gd name="T30" fmla="*/ 30 w 45"/>
                <a:gd name="T31" fmla="*/ 23 h 79"/>
                <a:gd name="T32" fmla="*/ 37 w 45"/>
                <a:gd name="T33" fmla="*/ 15 h 79"/>
                <a:gd name="T34" fmla="*/ 45 w 45"/>
                <a:gd name="T35" fmla="*/ 9 h 79"/>
                <a:gd name="T36" fmla="*/ 39 w 45"/>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9"/>
                <a:gd name="T59" fmla="*/ 45 w 45"/>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9">
                  <a:moveTo>
                    <a:pt x="39" y="0"/>
                  </a:moveTo>
                  <a:lnTo>
                    <a:pt x="30" y="8"/>
                  </a:lnTo>
                  <a:lnTo>
                    <a:pt x="22" y="16"/>
                  </a:lnTo>
                  <a:lnTo>
                    <a:pt x="16" y="25"/>
                  </a:lnTo>
                  <a:lnTo>
                    <a:pt x="10" y="35"/>
                  </a:lnTo>
                  <a:lnTo>
                    <a:pt x="6" y="45"/>
                  </a:lnTo>
                  <a:lnTo>
                    <a:pt x="2" y="55"/>
                  </a:lnTo>
                  <a:lnTo>
                    <a:pt x="0" y="66"/>
                  </a:lnTo>
                  <a:lnTo>
                    <a:pt x="0" y="79"/>
                  </a:lnTo>
                  <a:lnTo>
                    <a:pt x="10" y="79"/>
                  </a:lnTo>
                  <a:lnTo>
                    <a:pt x="10" y="68"/>
                  </a:lnTo>
                  <a:lnTo>
                    <a:pt x="12" y="58"/>
                  </a:lnTo>
                  <a:lnTo>
                    <a:pt x="14" y="48"/>
                  </a:lnTo>
                  <a:lnTo>
                    <a:pt x="19" y="39"/>
                  </a:lnTo>
                  <a:lnTo>
                    <a:pt x="25" y="30"/>
                  </a:lnTo>
                  <a:lnTo>
                    <a:pt x="30" y="23"/>
                  </a:lnTo>
                  <a:lnTo>
                    <a:pt x="37" y="15"/>
                  </a:lnTo>
                  <a:lnTo>
                    <a:pt x="45" y="9"/>
                  </a:lnTo>
                  <a:lnTo>
                    <a:pt x="39" y="0"/>
                  </a:lnTo>
                  <a:close/>
                </a:path>
              </a:pathLst>
            </a:custGeom>
            <a:solidFill>
              <a:srgbClr val="FFFFFF"/>
            </a:solidFill>
            <a:ln w="9525">
              <a:noFill/>
              <a:round/>
              <a:headEnd/>
              <a:tailEnd/>
            </a:ln>
          </p:spPr>
          <p:txBody>
            <a:bodyPr/>
            <a:lstStyle/>
            <a:p>
              <a:endParaRPr lang="fr-FR"/>
            </a:p>
          </p:txBody>
        </p:sp>
        <p:sp>
          <p:nvSpPr>
            <p:cNvPr id="32925" name="Freeform 75"/>
            <p:cNvSpPr>
              <a:spLocks/>
            </p:cNvSpPr>
            <p:nvPr/>
          </p:nvSpPr>
          <p:spPr bwMode="auto">
            <a:xfrm>
              <a:off x="4442" y="2235"/>
              <a:ext cx="91" cy="380"/>
            </a:xfrm>
            <a:custGeom>
              <a:avLst/>
              <a:gdLst>
                <a:gd name="T0" fmla="*/ 91 w 91"/>
                <a:gd name="T1" fmla="*/ 0 h 380"/>
                <a:gd name="T2" fmla="*/ 85 w 91"/>
                <a:gd name="T3" fmla="*/ 0 h 380"/>
                <a:gd name="T4" fmla="*/ 0 w 91"/>
                <a:gd name="T5" fmla="*/ 377 h 380"/>
                <a:gd name="T6" fmla="*/ 6 w 91"/>
                <a:gd name="T7" fmla="*/ 380 h 380"/>
                <a:gd name="T8" fmla="*/ 91 w 91"/>
                <a:gd name="T9" fmla="*/ 3 h 380"/>
                <a:gd name="T10" fmla="*/ 91 w 91"/>
                <a:gd name="T11" fmla="*/ 0 h 380"/>
                <a:gd name="T12" fmla="*/ 0 60000 65536"/>
                <a:gd name="T13" fmla="*/ 0 60000 65536"/>
                <a:gd name="T14" fmla="*/ 0 60000 65536"/>
                <a:gd name="T15" fmla="*/ 0 60000 65536"/>
                <a:gd name="T16" fmla="*/ 0 60000 65536"/>
                <a:gd name="T17" fmla="*/ 0 60000 65536"/>
                <a:gd name="T18" fmla="*/ 0 w 91"/>
                <a:gd name="T19" fmla="*/ 0 h 380"/>
                <a:gd name="T20" fmla="*/ 91 w 91"/>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1" h="380">
                  <a:moveTo>
                    <a:pt x="91" y="0"/>
                  </a:moveTo>
                  <a:lnTo>
                    <a:pt x="85" y="0"/>
                  </a:lnTo>
                  <a:lnTo>
                    <a:pt x="0" y="377"/>
                  </a:lnTo>
                  <a:lnTo>
                    <a:pt x="6" y="380"/>
                  </a:lnTo>
                  <a:lnTo>
                    <a:pt x="91" y="3"/>
                  </a:lnTo>
                  <a:lnTo>
                    <a:pt x="91" y="0"/>
                  </a:lnTo>
                  <a:close/>
                </a:path>
              </a:pathLst>
            </a:custGeom>
            <a:solidFill>
              <a:srgbClr val="1F1A17"/>
            </a:solidFill>
            <a:ln w="9525">
              <a:noFill/>
              <a:round/>
              <a:headEnd/>
              <a:tailEnd/>
            </a:ln>
          </p:spPr>
          <p:txBody>
            <a:bodyPr/>
            <a:lstStyle/>
            <a:p>
              <a:endParaRPr lang="fr-FR"/>
            </a:p>
          </p:txBody>
        </p:sp>
        <p:sp>
          <p:nvSpPr>
            <p:cNvPr id="32926" name="Freeform 76"/>
            <p:cNvSpPr>
              <a:spLocks/>
            </p:cNvSpPr>
            <p:nvPr/>
          </p:nvSpPr>
          <p:spPr bwMode="auto">
            <a:xfrm>
              <a:off x="4527" y="2235"/>
              <a:ext cx="93" cy="380"/>
            </a:xfrm>
            <a:custGeom>
              <a:avLst/>
              <a:gdLst>
                <a:gd name="T0" fmla="*/ 87 w 93"/>
                <a:gd name="T1" fmla="*/ 380 h 380"/>
                <a:gd name="T2" fmla="*/ 93 w 93"/>
                <a:gd name="T3" fmla="*/ 377 h 380"/>
                <a:gd name="T4" fmla="*/ 6 w 93"/>
                <a:gd name="T5" fmla="*/ 0 h 380"/>
                <a:gd name="T6" fmla="*/ 0 w 93"/>
                <a:gd name="T7" fmla="*/ 3 h 380"/>
                <a:gd name="T8" fmla="*/ 86 w 93"/>
                <a:gd name="T9" fmla="*/ 378 h 380"/>
                <a:gd name="T10" fmla="*/ 87 w 93"/>
                <a:gd name="T11" fmla="*/ 380 h 380"/>
                <a:gd name="T12" fmla="*/ 0 60000 65536"/>
                <a:gd name="T13" fmla="*/ 0 60000 65536"/>
                <a:gd name="T14" fmla="*/ 0 60000 65536"/>
                <a:gd name="T15" fmla="*/ 0 60000 65536"/>
                <a:gd name="T16" fmla="*/ 0 60000 65536"/>
                <a:gd name="T17" fmla="*/ 0 60000 65536"/>
                <a:gd name="T18" fmla="*/ 0 w 93"/>
                <a:gd name="T19" fmla="*/ 0 h 380"/>
                <a:gd name="T20" fmla="*/ 93 w 93"/>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3" h="380">
                  <a:moveTo>
                    <a:pt x="87" y="380"/>
                  </a:moveTo>
                  <a:lnTo>
                    <a:pt x="93" y="377"/>
                  </a:lnTo>
                  <a:lnTo>
                    <a:pt x="6" y="0"/>
                  </a:lnTo>
                  <a:lnTo>
                    <a:pt x="0" y="3"/>
                  </a:lnTo>
                  <a:lnTo>
                    <a:pt x="86" y="378"/>
                  </a:lnTo>
                  <a:lnTo>
                    <a:pt x="87" y="380"/>
                  </a:lnTo>
                  <a:close/>
                </a:path>
              </a:pathLst>
            </a:custGeom>
            <a:solidFill>
              <a:srgbClr val="1F1A17"/>
            </a:solidFill>
            <a:ln w="9525">
              <a:noFill/>
              <a:round/>
              <a:headEnd/>
              <a:tailEnd/>
            </a:ln>
          </p:spPr>
          <p:txBody>
            <a:bodyPr/>
            <a:lstStyle/>
            <a:p>
              <a:endParaRPr lang="fr-FR"/>
            </a:p>
          </p:txBody>
        </p:sp>
        <p:sp>
          <p:nvSpPr>
            <p:cNvPr id="32927" name="Freeform 77"/>
            <p:cNvSpPr>
              <a:spLocks/>
            </p:cNvSpPr>
            <p:nvPr/>
          </p:nvSpPr>
          <p:spPr bwMode="auto">
            <a:xfrm>
              <a:off x="4477" y="2461"/>
              <a:ext cx="141" cy="154"/>
            </a:xfrm>
            <a:custGeom>
              <a:avLst/>
              <a:gdLst>
                <a:gd name="T0" fmla="*/ 3 w 141"/>
                <a:gd name="T1" fmla="*/ 0 h 154"/>
                <a:gd name="T2" fmla="*/ 3 w 141"/>
                <a:gd name="T3" fmla="*/ 5 h 154"/>
                <a:gd name="T4" fmla="*/ 137 w 141"/>
                <a:gd name="T5" fmla="*/ 154 h 154"/>
                <a:gd name="T6" fmla="*/ 141 w 141"/>
                <a:gd name="T7" fmla="*/ 149 h 154"/>
                <a:gd name="T8" fmla="*/ 7 w 141"/>
                <a:gd name="T9" fmla="*/ 0 h 154"/>
                <a:gd name="T10" fmla="*/ 3 w 141"/>
                <a:gd name="T11" fmla="*/ 0 h 154"/>
                <a:gd name="T12" fmla="*/ 3 w 141"/>
                <a:gd name="T13" fmla="*/ 0 h 154"/>
                <a:gd name="T14" fmla="*/ 0 w 141"/>
                <a:gd name="T15" fmla="*/ 3 h 154"/>
                <a:gd name="T16" fmla="*/ 3 w 141"/>
                <a:gd name="T17" fmla="*/ 5 h 154"/>
                <a:gd name="T18" fmla="*/ 3 w 141"/>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54"/>
                <a:gd name="T32" fmla="*/ 141 w 141"/>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54">
                  <a:moveTo>
                    <a:pt x="3" y="0"/>
                  </a:moveTo>
                  <a:lnTo>
                    <a:pt x="3" y="5"/>
                  </a:lnTo>
                  <a:lnTo>
                    <a:pt x="137" y="154"/>
                  </a:lnTo>
                  <a:lnTo>
                    <a:pt x="141" y="149"/>
                  </a:lnTo>
                  <a:lnTo>
                    <a:pt x="7" y="0"/>
                  </a:lnTo>
                  <a:lnTo>
                    <a:pt x="3" y="0"/>
                  </a:lnTo>
                  <a:lnTo>
                    <a:pt x="0" y="3"/>
                  </a:lnTo>
                  <a:lnTo>
                    <a:pt x="3" y="5"/>
                  </a:lnTo>
                  <a:lnTo>
                    <a:pt x="3" y="0"/>
                  </a:lnTo>
                  <a:close/>
                </a:path>
              </a:pathLst>
            </a:custGeom>
            <a:solidFill>
              <a:srgbClr val="1F1A17"/>
            </a:solidFill>
            <a:ln w="9525">
              <a:noFill/>
              <a:round/>
              <a:headEnd/>
              <a:tailEnd/>
            </a:ln>
          </p:spPr>
          <p:txBody>
            <a:bodyPr/>
            <a:lstStyle/>
            <a:p>
              <a:endParaRPr lang="fr-FR"/>
            </a:p>
          </p:txBody>
        </p:sp>
        <p:sp>
          <p:nvSpPr>
            <p:cNvPr id="32928" name="Freeform 78"/>
            <p:cNvSpPr>
              <a:spLocks/>
            </p:cNvSpPr>
            <p:nvPr/>
          </p:nvSpPr>
          <p:spPr bwMode="auto">
            <a:xfrm>
              <a:off x="4480" y="2373"/>
              <a:ext cx="81" cy="93"/>
            </a:xfrm>
            <a:custGeom>
              <a:avLst/>
              <a:gdLst>
                <a:gd name="T0" fmla="*/ 80 w 81"/>
                <a:gd name="T1" fmla="*/ 0 h 93"/>
                <a:gd name="T2" fmla="*/ 75 w 81"/>
                <a:gd name="T3" fmla="*/ 0 h 93"/>
                <a:gd name="T4" fmla="*/ 0 w 81"/>
                <a:gd name="T5" fmla="*/ 88 h 93"/>
                <a:gd name="T6" fmla="*/ 4 w 81"/>
                <a:gd name="T7" fmla="*/ 93 h 93"/>
                <a:gd name="T8" fmla="*/ 80 w 81"/>
                <a:gd name="T9" fmla="*/ 4 h 93"/>
                <a:gd name="T10" fmla="*/ 80 w 81"/>
                <a:gd name="T11" fmla="*/ 0 h 93"/>
                <a:gd name="T12" fmla="*/ 80 w 81"/>
                <a:gd name="T13" fmla="*/ 4 h 93"/>
                <a:gd name="T14" fmla="*/ 81 w 81"/>
                <a:gd name="T15" fmla="*/ 2 h 93"/>
                <a:gd name="T16" fmla="*/ 80 w 81"/>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3"/>
                <a:gd name="T29" fmla="*/ 81 w 81"/>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3">
                  <a:moveTo>
                    <a:pt x="80" y="0"/>
                  </a:moveTo>
                  <a:lnTo>
                    <a:pt x="75" y="0"/>
                  </a:lnTo>
                  <a:lnTo>
                    <a:pt x="0" y="88"/>
                  </a:lnTo>
                  <a:lnTo>
                    <a:pt x="4" y="93"/>
                  </a:lnTo>
                  <a:lnTo>
                    <a:pt x="80" y="4"/>
                  </a:lnTo>
                  <a:lnTo>
                    <a:pt x="80" y="0"/>
                  </a:lnTo>
                  <a:lnTo>
                    <a:pt x="80" y="4"/>
                  </a:lnTo>
                  <a:lnTo>
                    <a:pt x="81" y="2"/>
                  </a:lnTo>
                  <a:lnTo>
                    <a:pt x="80" y="0"/>
                  </a:lnTo>
                  <a:close/>
                </a:path>
              </a:pathLst>
            </a:custGeom>
            <a:solidFill>
              <a:srgbClr val="1F1A17"/>
            </a:solidFill>
            <a:ln w="9525">
              <a:noFill/>
              <a:round/>
              <a:headEnd/>
              <a:tailEnd/>
            </a:ln>
          </p:spPr>
          <p:txBody>
            <a:bodyPr/>
            <a:lstStyle/>
            <a:p>
              <a:endParaRPr lang="fr-FR"/>
            </a:p>
          </p:txBody>
        </p:sp>
        <p:sp>
          <p:nvSpPr>
            <p:cNvPr id="32929" name="Freeform 79"/>
            <p:cNvSpPr>
              <a:spLocks/>
            </p:cNvSpPr>
            <p:nvPr/>
          </p:nvSpPr>
          <p:spPr bwMode="auto">
            <a:xfrm>
              <a:off x="4510" y="2313"/>
              <a:ext cx="50" cy="63"/>
            </a:xfrm>
            <a:custGeom>
              <a:avLst/>
              <a:gdLst>
                <a:gd name="T0" fmla="*/ 7 w 50"/>
                <a:gd name="T1" fmla="*/ 0 h 63"/>
                <a:gd name="T2" fmla="*/ 3 w 50"/>
                <a:gd name="T3" fmla="*/ 4 h 63"/>
                <a:gd name="T4" fmla="*/ 45 w 50"/>
                <a:gd name="T5" fmla="*/ 63 h 63"/>
                <a:gd name="T6" fmla="*/ 50 w 50"/>
                <a:gd name="T7" fmla="*/ 60 h 63"/>
                <a:gd name="T8" fmla="*/ 9 w 50"/>
                <a:gd name="T9" fmla="*/ 1 h 63"/>
                <a:gd name="T10" fmla="*/ 7 w 50"/>
                <a:gd name="T11" fmla="*/ 0 h 63"/>
                <a:gd name="T12" fmla="*/ 7 w 50"/>
                <a:gd name="T13" fmla="*/ 0 h 63"/>
                <a:gd name="T14" fmla="*/ 0 w 50"/>
                <a:gd name="T15" fmla="*/ 0 h 63"/>
                <a:gd name="T16" fmla="*/ 3 w 50"/>
                <a:gd name="T17" fmla="*/ 4 h 63"/>
                <a:gd name="T18" fmla="*/ 7 w 5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63"/>
                <a:gd name="T32" fmla="*/ 50 w 5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63">
                  <a:moveTo>
                    <a:pt x="7" y="0"/>
                  </a:moveTo>
                  <a:lnTo>
                    <a:pt x="3" y="4"/>
                  </a:lnTo>
                  <a:lnTo>
                    <a:pt x="45" y="63"/>
                  </a:lnTo>
                  <a:lnTo>
                    <a:pt x="50" y="60"/>
                  </a:lnTo>
                  <a:lnTo>
                    <a:pt x="9" y="1"/>
                  </a:lnTo>
                  <a:lnTo>
                    <a:pt x="7" y="0"/>
                  </a:lnTo>
                  <a:lnTo>
                    <a:pt x="0" y="0"/>
                  </a:lnTo>
                  <a:lnTo>
                    <a:pt x="3" y="4"/>
                  </a:lnTo>
                  <a:lnTo>
                    <a:pt x="7" y="0"/>
                  </a:lnTo>
                  <a:close/>
                </a:path>
              </a:pathLst>
            </a:custGeom>
            <a:solidFill>
              <a:srgbClr val="1F1A17"/>
            </a:solidFill>
            <a:ln w="9525">
              <a:noFill/>
              <a:round/>
              <a:headEnd/>
              <a:tailEnd/>
            </a:ln>
          </p:spPr>
          <p:txBody>
            <a:bodyPr/>
            <a:lstStyle/>
            <a:p>
              <a:endParaRPr lang="fr-FR"/>
            </a:p>
          </p:txBody>
        </p:sp>
        <p:sp>
          <p:nvSpPr>
            <p:cNvPr id="32930" name="Freeform 80"/>
            <p:cNvSpPr>
              <a:spLocks/>
            </p:cNvSpPr>
            <p:nvPr/>
          </p:nvSpPr>
          <p:spPr bwMode="auto">
            <a:xfrm>
              <a:off x="4516" y="2313"/>
              <a:ext cx="34" cy="6"/>
            </a:xfrm>
            <a:custGeom>
              <a:avLst/>
              <a:gdLst>
                <a:gd name="T0" fmla="*/ 31 w 34"/>
                <a:gd name="T1" fmla="*/ 5 h 6"/>
                <a:gd name="T2" fmla="*/ 27 w 34"/>
                <a:gd name="T3" fmla="*/ 0 h 6"/>
                <a:gd name="T4" fmla="*/ 1 w 34"/>
                <a:gd name="T5" fmla="*/ 0 h 6"/>
                <a:gd name="T6" fmla="*/ 0 w 34"/>
                <a:gd name="T7" fmla="*/ 6 h 6"/>
                <a:gd name="T8" fmla="*/ 27 w 34"/>
                <a:gd name="T9" fmla="*/ 6 h 6"/>
                <a:gd name="T10" fmla="*/ 31 w 34"/>
                <a:gd name="T11" fmla="*/ 5 h 6"/>
                <a:gd name="T12" fmla="*/ 31 w 34"/>
                <a:gd name="T13" fmla="*/ 5 h 6"/>
                <a:gd name="T14" fmla="*/ 34 w 34"/>
                <a:gd name="T15" fmla="*/ 0 h 6"/>
                <a:gd name="T16" fmla="*/ 27 w 34"/>
                <a:gd name="T17" fmla="*/ 0 h 6"/>
                <a:gd name="T18" fmla="*/ 31 w 34"/>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6"/>
                <a:gd name="T32" fmla="*/ 34 w 3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6">
                  <a:moveTo>
                    <a:pt x="31" y="5"/>
                  </a:moveTo>
                  <a:lnTo>
                    <a:pt x="27" y="0"/>
                  </a:lnTo>
                  <a:lnTo>
                    <a:pt x="1" y="0"/>
                  </a:lnTo>
                  <a:lnTo>
                    <a:pt x="0" y="6"/>
                  </a:lnTo>
                  <a:lnTo>
                    <a:pt x="27" y="6"/>
                  </a:lnTo>
                  <a:lnTo>
                    <a:pt x="31" y="5"/>
                  </a:lnTo>
                  <a:lnTo>
                    <a:pt x="34" y="0"/>
                  </a:lnTo>
                  <a:lnTo>
                    <a:pt x="27" y="0"/>
                  </a:lnTo>
                  <a:lnTo>
                    <a:pt x="31" y="5"/>
                  </a:lnTo>
                  <a:close/>
                </a:path>
              </a:pathLst>
            </a:custGeom>
            <a:solidFill>
              <a:srgbClr val="1F1A17"/>
            </a:solidFill>
            <a:ln w="9525">
              <a:noFill/>
              <a:round/>
              <a:headEnd/>
              <a:tailEnd/>
            </a:ln>
          </p:spPr>
          <p:txBody>
            <a:bodyPr/>
            <a:lstStyle/>
            <a:p>
              <a:endParaRPr lang="fr-FR"/>
            </a:p>
          </p:txBody>
        </p:sp>
        <p:sp>
          <p:nvSpPr>
            <p:cNvPr id="32931" name="Freeform 81"/>
            <p:cNvSpPr>
              <a:spLocks/>
            </p:cNvSpPr>
            <p:nvPr/>
          </p:nvSpPr>
          <p:spPr bwMode="auto">
            <a:xfrm>
              <a:off x="4498" y="2315"/>
              <a:ext cx="49" cy="62"/>
            </a:xfrm>
            <a:custGeom>
              <a:avLst/>
              <a:gdLst>
                <a:gd name="T0" fmla="*/ 2 w 49"/>
                <a:gd name="T1" fmla="*/ 62 h 62"/>
                <a:gd name="T2" fmla="*/ 6 w 49"/>
                <a:gd name="T3" fmla="*/ 62 h 62"/>
                <a:gd name="T4" fmla="*/ 49 w 49"/>
                <a:gd name="T5" fmla="*/ 3 h 62"/>
                <a:gd name="T6" fmla="*/ 43 w 49"/>
                <a:gd name="T7" fmla="*/ 0 h 62"/>
                <a:gd name="T8" fmla="*/ 2 w 49"/>
                <a:gd name="T9" fmla="*/ 58 h 62"/>
                <a:gd name="T10" fmla="*/ 2 w 49"/>
                <a:gd name="T11" fmla="*/ 62 h 62"/>
                <a:gd name="T12" fmla="*/ 2 w 49"/>
                <a:gd name="T13" fmla="*/ 58 h 62"/>
                <a:gd name="T14" fmla="*/ 0 w 49"/>
                <a:gd name="T15" fmla="*/ 60 h 62"/>
                <a:gd name="T16" fmla="*/ 2 w 49"/>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62"/>
                <a:gd name="T29" fmla="*/ 49 w 49"/>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62">
                  <a:moveTo>
                    <a:pt x="2" y="62"/>
                  </a:moveTo>
                  <a:lnTo>
                    <a:pt x="6" y="62"/>
                  </a:lnTo>
                  <a:lnTo>
                    <a:pt x="49" y="3"/>
                  </a:lnTo>
                  <a:lnTo>
                    <a:pt x="43" y="0"/>
                  </a:lnTo>
                  <a:lnTo>
                    <a:pt x="2" y="58"/>
                  </a:lnTo>
                  <a:lnTo>
                    <a:pt x="2" y="62"/>
                  </a:lnTo>
                  <a:lnTo>
                    <a:pt x="2" y="58"/>
                  </a:lnTo>
                  <a:lnTo>
                    <a:pt x="0" y="60"/>
                  </a:lnTo>
                  <a:lnTo>
                    <a:pt x="2" y="62"/>
                  </a:lnTo>
                  <a:close/>
                </a:path>
              </a:pathLst>
            </a:custGeom>
            <a:solidFill>
              <a:srgbClr val="1F1A17"/>
            </a:solidFill>
            <a:ln w="9525">
              <a:noFill/>
              <a:round/>
              <a:headEnd/>
              <a:tailEnd/>
            </a:ln>
          </p:spPr>
          <p:txBody>
            <a:bodyPr/>
            <a:lstStyle/>
            <a:p>
              <a:endParaRPr lang="fr-FR"/>
            </a:p>
          </p:txBody>
        </p:sp>
        <p:sp>
          <p:nvSpPr>
            <p:cNvPr id="32932" name="Freeform 82"/>
            <p:cNvSpPr>
              <a:spLocks/>
            </p:cNvSpPr>
            <p:nvPr/>
          </p:nvSpPr>
          <p:spPr bwMode="auto">
            <a:xfrm>
              <a:off x="4500" y="2373"/>
              <a:ext cx="83" cy="92"/>
            </a:xfrm>
            <a:custGeom>
              <a:avLst/>
              <a:gdLst>
                <a:gd name="T0" fmla="*/ 80 w 83"/>
                <a:gd name="T1" fmla="*/ 92 h 92"/>
                <a:gd name="T2" fmla="*/ 80 w 83"/>
                <a:gd name="T3" fmla="*/ 87 h 92"/>
                <a:gd name="T4" fmla="*/ 4 w 83"/>
                <a:gd name="T5" fmla="*/ 0 h 92"/>
                <a:gd name="T6" fmla="*/ 0 w 83"/>
                <a:gd name="T7" fmla="*/ 4 h 92"/>
                <a:gd name="T8" fmla="*/ 76 w 83"/>
                <a:gd name="T9" fmla="*/ 92 h 92"/>
                <a:gd name="T10" fmla="*/ 80 w 83"/>
                <a:gd name="T11" fmla="*/ 92 h 92"/>
                <a:gd name="T12" fmla="*/ 80 w 83"/>
                <a:gd name="T13" fmla="*/ 92 h 92"/>
                <a:gd name="T14" fmla="*/ 83 w 83"/>
                <a:gd name="T15" fmla="*/ 89 h 92"/>
                <a:gd name="T16" fmla="*/ 80 w 83"/>
                <a:gd name="T17" fmla="*/ 87 h 92"/>
                <a:gd name="T18" fmla="*/ 80 w 83"/>
                <a:gd name="T19" fmla="*/ 9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2"/>
                <a:gd name="T32" fmla="*/ 83 w 8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2">
                  <a:moveTo>
                    <a:pt x="80" y="92"/>
                  </a:moveTo>
                  <a:lnTo>
                    <a:pt x="80" y="87"/>
                  </a:lnTo>
                  <a:lnTo>
                    <a:pt x="4" y="0"/>
                  </a:lnTo>
                  <a:lnTo>
                    <a:pt x="0" y="4"/>
                  </a:lnTo>
                  <a:lnTo>
                    <a:pt x="76" y="92"/>
                  </a:lnTo>
                  <a:lnTo>
                    <a:pt x="80" y="92"/>
                  </a:lnTo>
                  <a:lnTo>
                    <a:pt x="83" y="89"/>
                  </a:lnTo>
                  <a:lnTo>
                    <a:pt x="80" y="87"/>
                  </a:lnTo>
                  <a:lnTo>
                    <a:pt x="80" y="92"/>
                  </a:lnTo>
                  <a:close/>
                </a:path>
              </a:pathLst>
            </a:custGeom>
            <a:solidFill>
              <a:srgbClr val="1F1A17"/>
            </a:solidFill>
            <a:ln w="9525">
              <a:noFill/>
              <a:round/>
              <a:headEnd/>
              <a:tailEnd/>
            </a:ln>
          </p:spPr>
          <p:txBody>
            <a:bodyPr/>
            <a:lstStyle/>
            <a:p>
              <a:endParaRPr lang="fr-FR"/>
            </a:p>
          </p:txBody>
        </p:sp>
        <p:sp>
          <p:nvSpPr>
            <p:cNvPr id="32933" name="Freeform 83"/>
            <p:cNvSpPr>
              <a:spLocks/>
            </p:cNvSpPr>
            <p:nvPr/>
          </p:nvSpPr>
          <p:spPr bwMode="auto">
            <a:xfrm>
              <a:off x="4442" y="2460"/>
              <a:ext cx="138" cy="156"/>
            </a:xfrm>
            <a:custGeom>
              <a:avLst/>
              <a:gdLst>
                <a:gd name="T0" fmla="*/ 0 w 138"/>
                <a:gd name="T1" fmla="*/ 152 h 156"/>
                <a:gd name="T2" fmla="*/ 5 w 138"/>
                <a:gd name="T3" fmla="*/ 156 h 156"/>
                <a:gd name="T4" fmla="*/ 138 w 138"/>
                <a:gd name="T5" fmla="*/ 5 h 156"/>
                <a:gd name="T6" fmla="*/ 134 w 138"/>
                <a:gd name="T7" fmla="*/ 0 h 156"/>
                <a:gd name="T8" fmla="*/ 1 w 138"/>
                <a:gd name="T9" fmla="*/ 151 h 156"/>
                <a:gd name="T10" fmla="*/ 0 w 138"/>
                <a:gd name="T11" fmla="*/ 152 h 156"/>
                <a:gd name="T12" fmla="*/ 0 60000 65536"/>
                <a:gd name="T13" fmla="*/ 0 60000 65536"/>
                <a:gd name="T14" fmla="*/ 0 60000 65536"/>
                <a:gd name="T15" fmla="*/ 0 60000 65536"/>
                <a:gd name="T16" fmla="*/ 0 60000 65536"/>
                <a:gd name="T17" fmla="*/ 0 60000 65536"/>
                <a:gd name="T18" fmla="*/ 0 w 138"/>
                <a:gd name="T19" fmla="*/ 0 h 156"/>
                <a:gd name="T20" fmla="*/ 138 w 1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38" h="156">
                  <a:moveTo>
                    <a:pt x="0" y="152"/>
                  </a:moveTo>
                  <a:lnTo>
                    <a:pt x="5" y="156"/>
                  </a:lnTo>
                  <a:lnTo>
                    <a:pt x="138" y="5"/>
                  </a:lnTo>
                  <a:lnTo>
                    <a:pt x="134" y="0"/>
                  </a:lnTo>
                  <a:lnTo>
                    <a:pt x="1" y="151"/>
                  </a:lnTo>
                  <a:lnTo>
                    <a:pt x="0" y="152"/>
                  </a:lnTo>
                  <a:close/>
                </a:path>
              </a:pathLst>
            </a:custGeom>
            <a:solidFill>
              <a:srgbClr val="1F1A17"/>
            </a:solidFill>
            <a:ln w="9525">
              <a:noFill/>
              <a:round/>
              <a:headEnd/>
              <a:tailEnd/>
            </a:ln>
          </p:spPr>
          <p:txBody>
            <a:bodyPr/>
            <a:lstStyle/>
            <a:p>
              <a:endParaRPr lang="fr-FR"/>
            </a:p>
          </p:txBody>
        </p:sp>
      </p:grpSp>
      <p:pic>
        <p:nvPicPr>
          <p:cNvPr id="32775" name="Picture 84"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82900" y="2003425"/>
            <a:ext cx="355600" cy="1223963"/>
          </a:xfrm>
          <a:prstGeom prst="rect">
            <a:avLst/>
          </a:prstGeom>
          <a:noFill/>
          <a:ln w="9525">
            <a:noFill/>
            <a:miter lim="800000"/>
            <a:headEnd/>
            <a:tailEnd/>
          </a:ln>
        </p:spPr>
      </p:pic>
      <p:pic>
        <p:nvPicPr>
          <p:cNvPr id="32776" name="Picture 85"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62175" y="2795588"/>
            <a:ext cx="355600" cy="1223962"/>
          </a:xfrm>
          <a:prstGeom prst="rect">
            <a:avLst/>
          </a:prstGeom>
          <a:noFill/>
          <a:ln w="9525">
            <a:noFill/>
            <a:miter lim="800000"/>
            <a:headEnd/>
            <a:tailEnd/>
          </a:ln>
        </p:spPr>
      </p:pic>
      <p:pic>
        <p:nvPicPr>
          <p:cNvPr id="32777" name="Picture 86"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14700" y="2703513"/>
            <a:ext cx="355600" cy="1223962"/>
          </a:xfrm>
          <a:prstGeom prst="rect">
            <a:avLst/>
          </a:prstGeom>
          <a:noFill/>
          <a:ln w="9525">
            <a:noFill/>
            <a:miter lim="800000"/>
            <a:headEnd/>
            <a:tailEnd/>
          </a:ln>
        </p:spPr>
      </p:pic>
      <p:pic>
        <p:nvPicPr>
          <p:cNvPr id="32778" name="Picture 87"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98763" y="3354388"/>
            <a:ext cx="355600" cy="1223962"/>
          </a:xfrm>
          <a:prstGeom prst="rect">
            <a:avLst/>
          </a:prstGeom>
          <a:noFill/>
          <a:ln w="9525">
            <a:noFill/>
            <a:miter lim="800000"/>
            <a:headEnd/>
            <a:tailEnd/>
          </a:ln>
        </p:spPr>
      </p:pic>
      <p:pic>
        <p:nvPicPr>
          <p:cNvPr id="32779" name="Picture 88"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25788" y="4235450"/>
            <a:ext cx="355600" cy="1223963"/>
          </a:xfrm>
          <a:prstGeom prst="rect">
            <a:avLst/>
          </a:prstGeom>
          <a:noFill/>
          <a:ln w="9525">
            <a:noFill/>
            <a:miter lim="800000"/>
            <a:headEnd/>
            <a:tailEnd/>
          </a:ln>
        </p:spPr>
      </p:pic>
      <p:pic>
        <p:nvPicPr>
          <p:cNvPr id="32780" name="Picture 89"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311400" y="4235450"/>
            <a:ext cx="355600" cy="1223963"/>
          </a:xfrm>
          <a:prstGeom prst="rect">
            <a:avLst/>
          </a:prstGeom>
          <a:noFill/>
          <a:ln w="9525">
            <a:noFill/>
            <a:miter lim="800000"/>
            <a:headEnd/>
            <a:tailEnd/>
          </a:ln>
        </p:spPr>
      </p:pic>
      <p:pic>
        <p:nvPicPr>
          <p:cNvPr id="32781" name="Picture 90"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19675" y="2659063"/>
            <a:ext cx="355600" cy="1223962"/>
          </a:xfrm>
          <a:prstGeom prst="rect">
            <a:avLst/>
          </a:prstGeom>
          <a:noFill/>
          <a:ln w="9525">
            <a:noFill/>
            <a:miter lim="800000"/>
            <a:headEnd/>
            <a:tailEnd/>
          </a:ln>
        </p:spPr>
      </p:pic>
      <p:pic>
        <p:nvPicPr>
          <p:cNvPr id="32782" name="Picture 91"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53075" y="1825625"/>
            <a:ext cx="355600" cy="1223963"/>
          </a:xfrm>
          <a:prstGeom prst="rect">
            <a:avLst/>
          </a:prstGeom>
          <a:noFill/>
          <a:ln w="9525">
            <a:noFill/>
            <a:miter lim="800000"/>
            <a:headEnd/>
            <a:tailEnd/>
          </a:ln>
        </p:spPr>
      </p:pic>
      <p:pic>
        <p:nvPicPr>
          <p:cNvPr id="32783" name="Picture 92"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492875" y="2554288"/>
            <a:ext cx="355600" cy="1223962"/>
          </a:xfrm>
          <a:prstGeom prst="rect">
            <a:avLst/>
          </a:prstGeom>
          <a:noFill/>
          <a:ln w="9525">
            <a:noFill/>
            <a:miter lim="800000"/>
            <a:headEnd/>
            <a:tailEnd/>
          </a:ln>
        </p:spPr>
      </p:pic>
      <p:pic>
        <p:nvPicPr>
          <p:cNvPr id="32784" name="Picture 93"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53125" y="2747963"/>
            <a:ext cx="355600" cy="1223962"/>
          </a:xfrm>
          <a:prstGeom prst="rect">
            <a:avLst/>
          </a:prstGeom>
          <a:noFill/>
          <a:ln w="9525">
            <a:noFill/>
            <a:miter lim="800000"/>
            <a:headEnd/>
            <a:tailEnd/>
          </a:ln>
        </p:spPr>
      </p:pic>
      <p:pic>
        <p:nvPicPr>
          <p:cNvPr id="32785" name="Picture 94"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408613" y="3265488"/>
            <a:ext cx="355600" cy="1223962"/>
          </a:xfrm>
          <a:prstGeom prst="rect">
            <a:avLst/>
          </a:prstGeom>
          <a:noFill/>
          <a:ln w="9525">
            <a:noFill/>
            <a:miter lim="800000"/>
            <a:headEnd/>
            <a:tailEnd/>
          </a:ln>
        </p:spPr>
      </p:pic>
      <p:pic>
        <p:nvPicPr>
          <p:cNvPr id="32786" name="Picture 95"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86413" y="4416425"/>
            <a:ext cx="355600" cy="1223963"/>
          </a:xfrm>
          <a:prstGeom prst="rect">
            <a:avLst/>
          </a:prstGeom>
          <a:noFill/>
          <a:ln w="9525">
            <a:noFill/>
            <a:miter lim="800000"/>
            <a:headEnd/>
            <a:tailEnd/>
          </a:ln>
        </p:spPr>
      </p:pic>
      <p:pic>
        <p:nvPicPr>
          <p:cNvPr id="32787" name="Picture 96" descr="TPH700 hoch freigest"/>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75375" y="4016375"/>
            <a:ext cx="355600" cy="1223963"/>
          </a:xfrm>
          <a:prstGeom prst="rect">
            <a:avLst/>
          </a:prstGeom>
          <a:noFill/>
          <a:ln w="9525">
            <a:noFill/>
            <a:miter lim="800000"/>
            <a:headEnd/>
            <a:tailEnd/>
          </a:ln>
        </p:spPr>
      </p:pic>
      <p:grpSp>
        <p:nvGrpSpPr>
          <p:cNvPr id="32788" name="Group 57"/>
          <p:cNvGrpSpPr>
            <a:grpSpLocks/>
          </p:cNvGrpSpPr>
          <p:nvPr/>
        </p:nvGrpSpPr>
        <p:grpSpPr bwMode="auto">
          <a:xfrm>
            <a:off x="7518400" y="1946275"/>
            <a:ext cx="598488" cy="976313"/>
            <a:chOff x="4341" y="2057"/>
            <a:chExt cx="377" cy="615"/>
          </a:xfrm>
        </p:grpSpPr>
        <p:sp>
          <p:nvSpPr>
            <p:cNvPr id="32882" name="Rectangle 58"/>
            <p:cNvSpPr>
              <a:spLocks noChangeArrowheads="1"/>
            </p:cNvSpPr>
            <p:nvPr/>
          </p:nvSpPr>
          <p:spPr bwMode="auto">
            <a:xfrm>
              <a:off x="4344" y="2060"/>
              <a:ext cx="371" cy="608"/>
            </a:xfrm>
            <a:prstGeom prst="rect">
              <a:avLst/>
            </a:prstGeom>
            <a:solidFill>
              <a:srgbClr val="B1B5B6"/>
            </a:solidFill>
            <a:ln w="9525">
              <a:noFill/>
              <a:miter lim="800000"/>
              <a:headEnd/>
              <a:tailEnd/>
            </a:ln>
          </p:spPr>
          <p:txBody>
            <a:bodyPr/>
            <a:lstStyle/>
            <a:p>
              <a:endParaRPr lang="fr-CH">
                <a:latin typeface="Calibri" pitchFamily="34" charset="0"/>
              </a:endParaRPr>
            </a:p>
          </p:txBody>
        </p:sp>
        <p:sp>
          <p:nvSpPr>
            <p:cNvPr id="32883" name="Freeform 59"/>
            <p:cNvSpPr>
              <a:spLocks/>
            </p:cNvSpPr>
            <p:nvPr/>
          </p:nvSpPr>
          <p:spPr bwMode="auto">
            <a:xfrm>
              <a:off x="4344" y="2057"/>
              <a:ext cx="374" cy="6"/>
            </a:xfrm>
            <a:custGeom>
              <a:avLst/>
              <a:gdLst>
                <a:gd name="T0" fmla="*/ 374 w 374"/>
                <a:gd name="T1" fmla="*/ 3 h 6"/>
                <a:gd name="T2" fmla="*/ 371 w 374"/>
                <a:gd name="T3" fmla="*/ 0 h 6"/>
                <a:gd name="T4" fmla="*/ 0 w 374"/>
                <a:gd name="T5" fmla="*/ 0 h 6"/>
                <a:gd name="T6" fmla="*/ 0 w 374"/>
                <a:gd name="T7" fmla="*/ 6 h 6"/>
                <a:gd name="T8" fmla="*/ 371 w 374"/>
                <a:gd name="T9" fmla="*/ 6 h 6"/>
                <a:gd name="T10" fmla="*/ 374 w 374"/>
                <a:gd name="T11" fmla="*/ 3 h 6"/>
                <a:gd name="T12" fmla="*/ 374 w 374"/>
                <a:gd name="T13" fmla="*/ 3 h 6"/>
                <a:gd name="T14" fmla="*/ 374 w 374"/>
                <a:gd name="T15" fmla="*/ 0 h 6"/>
                <a:gd name="T16" fmla="*/ 371 w 374"/>
                <a:gd name="T17" fmla="*/ 0 h 6"/>
                <a:gd name="T18" fmla="*/ 374 w 374"/>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6"/>
                <a:gd name="T32" fmla="*/ 374 w 37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6">
                  <a:moveTo>
                    <a:pt x="374" y="3"/>
                  </a:moveTo>
                  <a:lnTo>
                    <a:pt x="371" y="0"/>
                  </a:lnTo>
                  <a:lnTo>
                    <a:pt x="0" y="0"/>
                  </a:lnTo>
                  <a:lnTo>
                    <a:pt x="0" y="6"/>
                  </a:lnTo>
                  <a:lnTo>
                    <a:pt x="371" y="6"/>
                  </a:lnTo>
                  <a:lnTo>
                    <a:pt x="374" y="3"/>
                  </a:lnTo>
                  <a:lnTo>
                    <a:pt x="374" y="0"/>
                  </a:lnTo>
                  <a:lnTo>
                    <a:pt x="371" y="0"/>
                  </a:lnTo>
                  <a:lnTo>
                    <a:pt x="374" y="3"/>
                  </a:lnTo>
                  <a:close/>
                </a:path>
              </a:pathLst>
            </a:custGeom>
            <a:solidFill>
              <a:srgbClr val="1F1A17"/>
            </a:solidFill>
            <a:ln w="9525">
              <a:noFill/>
              <a:round/>
              <a:headEnd/>
              <a:tailEnd/>
            </a:ln>
          </p:spPr>
          <p:txBody>
            <a:bodyPr/>
            <a:lstStyle/>
            <a:p>
              <a:endParaRPr lang="fr-FR"/>
            </a:p>
          </p:txBody>
        </p:sp>
        <p:sp>
          <p:nvSpPr>
            <p:cNvPr id="32884" name="Freeform 60"/>
            <p:cNvSpPr>
              <a:spLocks/>
            </p:cNvSpPr>
            <p:nvPr/>
          </p:nvSpPr>
          <p:spPr bwMode="auto">
            <a:xfrm>
              <a:off x="4711" y="2060"/>
              <a:ext cx="7" cy="612"/>
            </a:xfrm>
            <a:custGeom>
              <a:avLst/>
              <a:gdLst>
                <a:gd name="T0" fmla="*/ 4 w 7"/>
                <a:gd name="T1" fmla="*/ 612 h 612"/>
                <a:gd name="T2" fmla="*/ 7 w 7"/>
                <a:gd name="T3" fmla="*/ 608 h 612"/>
                <a:gd name="T4" fmla="*/ 7 w 7"/>
                <a:gd name="T5" fmla="*/ 0 h 612"/>
                <a:gd name="T6" fmla="*/ 0 w 7"/>
                <a:gd name="T7" fmla="*/ 0 h 612"/>
                <a:gd name="T8" fmla="*/ 0 w 7"/>
                <a:gd name="T9" fmla="*/ 608 h 612"/>
                <a:gd name="T10" fmla="*/ 4 w 7"/>
                <a:gd name="T11" fmla="*/ 612 h 612"/>
                <a:gd name="T12" fmla="*/ 4 w 7"/>
                <a:gd name="T13" fmla="*/ 612 h 612"/>
                <a:gd name="T14" fmla="*/ 7 w 7"/>
                <a:gd name="T15" fmla="*/ 612 h 612"/>
                <a:gd name="T16" fmla="*/ 7 w 7"/>
                <a:gd name="T17" fmla="*/ 608 h 612"/>
                <a:gd name="T18" fmla="*/ 4 w 7"/>
                <a:gd name="T19" fmla="*/ 612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2"/>
                <a:gd name="T32" fmla="*/ 7 w 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2">
                  <a:moveTo>
                    <a:pt x="4" y="612"/>
                  </a:moveTo>
                  <a:lnTo>
                    <a:pt x="7" y="608"/>
                  </a:lnTo>
                  <a:lnTo>
                    <a:pt x="7" y="0"/>
                  </a:lnTo>
                  <a:lnTo>
                    <a:pt x="0" y="0"/>
                  </a:lnTo>
                  <a:lnTo>
                    <a:pt x="0" y="608"/>
                  </a:lnTo>
                  <a:lnTo>
                    <a:pt x="4" y="612"/>
                  </a:lnTo>
                  <a:lnTo>
                    <a:pt x="7" y="612"/>
                  </a:lnTo>
                  <a:lnTo>
                    <a:pt x="7" y="608"/>
                  </a:lnTo>
                  <a:lnTo>
                    <a:pt x="4" y="612"/>
                  </a:lnTo>
                  <a:close/>
                </a:path>
              </a:pathLst>
            </a:custGeom>
            <a:solidFill>
              <a:srgbClr val="1F1A17"/>
            </a:solidFill>
            <a:ln w="9525">
              <a:noFill/>
              <a:round/>
              <a:headEnd/>
              <a:tailEnd/>
            </a:ln>
          </p:spPr>
          <p:txBody>
            <a:bodyPr/>
            <a:lstStyle/>
            <a:p>
              <a:endParaRPr lang="fr-FR"/>
            </a:p>
          </p:txBody>
        </p:sp>
        <p:sp>
          <p:nvSpPr>
            <p:cNvPr id="32885" name="Freeform 61"/>
            <p:cNvSpPr>
              <a:spLocks/>
            </p:cNvSpPr>
            <p:nvPr/>
          </p:nvSpPr>
          <p:spPr bwMode="auto">
            <a:xfrm>
              <a:off x="4341" y="2665"/>
              <a:ext cx="374" cy="7"/>
            </a:xfrm>
            <a:custGeom>
              <a:avLst/>
              <a:gdLst>
                <a:gd name="T0" fmla="*/ 0 w 374"/>
                <a:gd name="T1" fmla="*/ 3 h 7"/>
                <a:gd name="T2" fmla="*/ 3 w 374"/>
                <a:gd name="T3" fmla="*/ 7 h 7"/>
                <a:gd name="T4" fmla="*/ 374 w 374"/>
                <a:gd name="T5" fmla="*/ 7 h 7"/>
                <a:gd name="T6" fmla="*/ 374 w 374"/>
                <a:gd name="T7" fmla="*/ 0 h 7"/>
                <a:gd name="T8" fmla="*/ 3 w 374"/>
                <a:gd name="T9" fmla="*/ 0 h 7"/>
                <a:gd name="T10" fmla="*/ 0 w 374"/>
                <a:gd name="T11" fmla="*/ 3 h 7"/>
                <a:gd name="T12" fmla="*/ 0 w 374"/>
                <a:gd name="T13" fmla="*/ 3 h 7"/>
                <a:gd name="T14" fmla="*/ 0 w 374"/>
                <a:gd name="T15" fmla="*/ 7 h 7"/>
                <a:gd name="T16" fmla="*/ 3 w 374"/>
                <a:gd name="T17" fmla="*/ 7 h 7"/>
                <a:gd name="T18" fmla="*/ 0 w 374"/>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7"/>
                <a:gd name="T32" fmla="*/ 374 w 37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7">
                  <a:moveTo>
                    <a:pt x="0" y="3"/>
                  </a:moveTo>
                  <a:lnTo>
                    <a:pt x="3" y="7"/>
                  </a:lnTo>
                  <a:lnTo>
                    <a:pt x="374" y="7"/>
                  </a:lnTo>
                  <a:lnTo>
                    <a:pt x="374" y="0"/>
                  </a:lnTo>
                  <a:lnTo>
                    <a:pt x="3" y="0"/>
                  </a:lnTo>
                  <a:lnTo>
                    <a:pt x="0" y="3"/>
                  </a:lnTo>
                  <a:lnTo>
                    <a:pt x="0" y="7"/>
                  </a:lnTo>
                  <a:lnTo>
                    <a:pt x="3" y="7"/>
                  </a:lnTo>
                  <a:lnTo>
                    <a:pt x="0" y="3"/>
                  </a:lnTo>
                  <a:close/>
                </a:path>
              </a:pathLst>
            </a:custGeom>
            <a:solidFill>
              <a:srgbClr val="1F1A17"/>
            </a:solidFill>
            <a:ln w="9525">
              <a:noFill/>
              <a:round/>
              <a:headEnd/>
              <a:tailEnd/>
            </a:ln>
          </p:spPr>
          <p:txBody>
            <a:bodyPr/>
            <a:lstStyle/>
            <a:p>
              <a:endParaRPr lang="fr-FR"/>
            </a:p>
          </p:txBody>
        </p:sp>
        <p:sp>
          <p:nvSpPr>
            <p:cNvPr id="32886" name="Freeform 62"/>
            <p:cNvSpPr>
              <a:spLocks/>
            </p:cNvSpPr>
            <p:nvPr/>
          </p:nvSpPr>
          <p:spPr bwMode="auto">
            <a:xfrm>
              <a:off x="4341" y="2057"/>
              <a:ext cx="7" cy="611"/>
            </a:xfrm>
            <a:custGeom>
              <a:avLst/>
              <a:gdLst>
                <a:gd name="T0" fmla="*/ 3 w 7"/>
                <a:gd name="T1" fmla="*/ 0 h 611"/>
                <a:gd name="T2" fmla="*/ 0 w 7"/>
                <a:gd name="T3" fmla="*/ 3 h 611"/>
                <a:gd name="T4" fmla="*/ 0 w 7"/>
                <a:gd name="T5" fmla="*/ 611 h 611"/>
                <a:gd name="T6" fmla="*/ 7 w 7"/>
                <a:gd name="T7" fmla="*/ 611 h 611"/>
                <a:gd name="T8" fmla="*/ 7 w 7"/>
                <a:gd name="T9" fmla="*/ 3 h 611"/>
                <a:gd name="T10" fmla="*/ 3 w 7"/>
                <a:gd name="T11" fmla="*/ 0 h 611"/>
                <a:gd name="T12" fmla="*/ 3 w 7"/>
                <a:gd name="T13" fmla="*/ 0 h 611"/>
                <a:gd name="T14" fmla="*/ 0 w 7"/>
                <a:gd name="T15" fmla="*/ 0 h 611"/>
                <a:gd name="T16" fmla="*/ 0 w 7"/>
                <a:gd name="T17" fmla="*/ 3 h 611"/>
                <a:gd name="T18" fmla="*/ 3 w 7"/>
                <a:gd name="T19" fmla="*/ 0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1"/>
                <a:gd name="T32" fmla="*/ 7 w 7"/>
                <a:gd name="T33" fmla="*/ 611 h 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1">
                  <a:moveTo>
                    <a:pt x="3" y="0"/>
                  </a:moveTo>
                  <a:lnTo>
                    <a:pt x="0" y="3"/>
                  </a:lnTo>
                  <a:lnTo>
                    <a:pt x="0" y="611"/>
                  </a:lnTo>
                  <a:lnTo>
                    <a:pt x="7" y="611"/>
                  </a:lnTo>
                  <a:lnTo>
                    <a:pt x="7" y="3"/>
                  </a:lnTo>
                  <a:lnTo>
                    <a:pt x="3" y="0"/>
                  </a:lnTo>
                  <a:lnTo>
                    <a:pt x="0" y="0"/>
                  </a:lnTo>
                  <a:lnTo>
                    <a:pt x="0" y="3"/>
                  </a:lnTo>
                  <a:lnTo>
                    <a:pt x="3" y="0"/>
                  </a:lnTo>
                  <a:close/>
                </a:path>
              </a:pathLst>
            </a:custGeom>
            <a:solidFill>
              <a:srgbClr val="1F1A17"/>
            </a:solidFill>
            <a:ln w="9525">
              <a:noFill/>
              <a:round/>
              <a:headEnd/>
              <a:tailEnd/>
            </a:ln>
          </p:spPr>
          <p:txBody>
            <a:bodyPr/>
            <a:lstStyle/>
            <a:p>
              <a:endParaRPr lang="fr-FR"/>
            </a:p>
          </p:txBody>
        </p:sp>
        <p:sp>
          <p:nvSpPr>
            <p:cNvPr id="32887" name="Freeform 63"/>
            <p:cNvSpPr>
              <a:spLocks/>
            </p:cNvSpPr>
            <p:nvPr/>
          </p:nvSpPr>
          <p:spPr bwMode="auto">
            <a:xfrm>
              <a:off x="4482" y="2233"/>
              <a:ext cx="25" cy="38"/>
            </a:xfrm>
            <a:custGeom>
              <a:avLst/>
              <a:gdLst>
                <a:gd name="T0" fmla="*/ 0 w 25"/>
                <a:gd name="T1" fmla="*/ 0 h 38"/>
                <a:gd name="T2" fmla="*/ 0 w 25"/>
                <a:gd name="T3" fmla="*/ 0 h 38"/>
                <a:gd name="T4" fmla="*/ 1 w 25"/>
                <a:gd name="T5" fmla="*/ 6 h 38"/>
                <a:gd name="T6" fmla="*/ 1 w 25"/>
                <a:gd name="T7" fmla="*/ 11 h 38"/>
                <a:gd name="T8" fmla="*/ 3 w 25"/>
                <a:gd name="T9" fmla="*/ 17 h 38"/>
                <a:gd name="T10" fmla="*/ 6 w 25"/>
                <a:gd name="T11" fmla="*/ 21 h 38"/>
                <a:gd name="T12" fmla="*/ 8 w 25"/>
                <a:gd name="T13" fmla="*/ 26 h 38"/>
                <a:gd name="T14" fmla="*/ 11 w 25"/>
                <a:gd name="T15" fmla="*/ 30 h 38"/>
                <a:gd name="T16" fmla="*/ 14 w 25"/>
                <a:gd name="T17" fmla="*/ 35 h 38"/>
                <a:gd name="T18" fmla="*/ 19 w 25"/>
                <a:gd name="T19" fmla="*/ 38 h 38"/>
                <a:gd name="T20" fmla="*/ 25 w 25"/>
                <a:gd name="T21" fmla="*/ 30 h 38"/>
                <a:gd name="T22" fmla="*/ 21 w 25"/>
                <a:gd name="T23" fmla="*/ 28 h 38"/>
                <a:gd name="T24" fmla="*/ 19 w 25"/>
                <a:gd name="T25" fmla="*/ 25 h 38"/>
                <a:gd name="T26" fmla="*/ 17 w 25"/>
                <a:gd name="T27" fmla="*/ 21 h 38"/>
                <a:gd name="T28" fmla="*/ 14 w 25"/>
                <a:gd name="T29" fmla="*/ 17 h 38"/>
                <a:gd name="T30" fmla="*/ 12 w 25"/>
                <a:gd name="T31" fmla="*/ 14 h 38"/>
                <a:gd name="T32" fmla="*/ 11 w 25"/>
                <a:gd name="T33" fmla="*/ 9 h 38"/>
                <a:gd name="T34" fmla="*/ 11 w 25"/>
                <a:gd name="T35" fmla="*/ 5 h 38"/>
                <a:gd name="T36" fmla="*/ 10 w 25"/>
                <a:gd name="T37" fmla="*/ 0 h 38"/>
                <a:gd name="T38" fmla="*/ 10 w 25"/>
                <a:gd name="T39" fmla="*/ 0 h 38"/>
                <a:gd name="T40" fmla="*/ 0 w 25"/>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8"/>
                <a:gd name="T65" fmla="*/ 25 w 25"/>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8">
                  <a:moveTo>
                    <a:pt x="0" y="0"/>
                  </a:moveTo>
                  <a:lnTo>
                    <a:pt x="0" y="0"/>
                  </a:lnTo>
                  <a:lnTo>
                    <a:pt x="1" y="6"/>
                  </a:lnTo>
                  <a:lnTo>
                    <a:pt x="1" y="11"/>
                  </a:lnTo>
                  <a:lnTo>
                    <a:pt x="3" y="17"/>
                  </a:lnTo>
                  <a:lnTo>
                    <a:pt x="6" y="21"/>
                  </a:lnTo>
                  <a:lnTo>
                    <a:pt x="8" y="26"/>
                  </a:lnTo>
                  <a:lnTo>
                    <a:pt x="11" y="30"/>
                  </a:lnTo>
                  <a:lnTo>
                    <a:pt x="14" y="35"/>
                  </a:lnTo>
                  <a:lnTo>
                    <a:pt x="19" y="38"/>
                  </a:lnTo>
                  <a:lnTo>
                    <a:pt x="25" y="30"/>
                  </a:lnTo>
                  <a:lnTo>
                    <a:pt x="21" y="28"/>
                  </a:lnTo>
                  <a:lnTo>
                    <a:pt x="19" y="25"/>
                  </a:lnTo>
                  <a:lnTo>
                    <a:pt x="17" y="21"/>
                  </a:lnTo>
                  <a:lnTo>
                    <a:pt x="14" y="17"/>
                  </a:lnTo>
                  <a:lnTo>
                    <a:pt x="12" y="14"/>
                  </a:lnTo>
                  <a:lnTo>
                    <a:pt x="11" y="9"/>
                  </a:lnTo>
                  <a:lnTo>
                    <a:pt x="11" y="5"/>
                  </a:lnTo>
                  <a:lnTo>
                    <a:pt x="10" y="0"/>
                  </a:lnTo>
                  <a:lnTo>
                    <a:pt x="0" y="0"/>
                  </a:lnTo>
                  <a:close/>
                </a:path>
              </a:pathLst>
            </a:custGeom>
            <a:solidFill>
              <a:srgbClr val="FFFFFF"/>
            </a:solidFill>
            <a:ln w="9525">
              <a:noFill/>
              <a:round/>
              <a:headEnd/>
              <a:tailEnd/>
            </a:ln>
          </p:spPr>
          <p:txBody>
            <a:bodyPr/>
            <a:lstStyle/>
            <a:p>
              <a:endParaRPr lang="fr-FR"/>
            </a:p>
          </p:txBody>
        </p:sp>
        <p:sp>
          <p:nvSpPr>
            <p:cNvPr id="32888" name="Freeform 64"/>
            <p:cNvSpPr>
              <a:spLocks/>
            </p:cNvSpPr>
            <p:nvPr/>
          </p:nvSpPr>
          <p:spPr bwMode="auto">
            <a:xfrm>
              <a:off x="4482" y="2194"/>
              <a:ext cx="27" cy="39"/>
            </a:xfrm>
            <a:custGeom>
              <a:avLst/>
              <a:gdLst>
                <a:gd name="T0" fmla="*/ 20 w 27"/>
                <a:gd name="T1" fmla="*/ 0 h 39"/>
                <a:gd name="T2" fmla="*/ 16 w 27"/>
                <a:gd name="T3" fmla="*/ 3 h 39"/>
                <a:gd name="T4" fmla="*/ 12 w 27"/>
                <a:gd name="T5" fmla="*/ 8 h 39"/>
                <a:gd name="T6" fmla="*/ 9 w 27"/>
                <a:gd name="T7" fmla="*/ 12 h 39"/>
                <a:gd name="T8" fmla="*/ 6 w 27"/>
                <a:gd name="T9" fmla="*/ 17 h 39"/>
                <a:gd name="T10" fmla="*/ 3 w 27"/>
                <a:gd name="T11" fmla="*/ 22 h 39"/>
                <a:gd name="T12" fmla="*/ 2 w 27"/>
                <a:gd name="T13" fmla="*/ 28 h 39"/>
                <a:gd name="T14" fmla="*/ 1 w 27"/>
                <a:gd name="T15" fmla="*/ 34 h 39"/>
                <a:gd name="T16" fmla="*/ 0 w 27"/>
                <a:gd name="T17" fmla="*/ 39 h 39"/>
                <a:gd name="T18" fmla="*/ 10 w 27"/>
                <a:gd name="T19" fmla="*/ 39 h 39"/>
                <a:gd name="T20" fmla="*/ 11 w 27"/>
                <a:gd name="T21" fmla="*/ 35 h 39"/>
                <a:gd name="T22" fmla="*/ 11 w 27"/>
                <a:gd name="T23" fmla="*/ 30 h 39"/>
                <a:gd name="T24" fmla="*/ 12 w 27"/>
                <a:gd name="T25" fmla="*/ 26 h 39"/>
                <a:gd name="T26" fmla="*/ 14 w 27"/>
                <a:gd name="T27" fmla="*/ 21 h 39"/>
                <a:gd name="T28" fmla="*/ 17 w 27"/>
                <a:gd name="T29" fmla="*/ 18 h 39"/>
                <a:gd name="T30" fmla="*/ 20 w 27"/>
                <a:gd name="T31" fmla="*/ 15 h 39"/>
                <a:gd name="T32" fmla="*/ 22 w 27"/>
                <a:gd name="T33" fmla="*/ 11 h 39"/>
                <a:gd name="T34" fmla="*/ 27 w 27"/>
                <a:gd name="T35" fmla="*/ 8 h 39"/>
                <a:gd name="T36" fmla="*/ 20 w 27"/>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9"/>
                <a:gd name="T59" fmla="*/ 27 w 2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9">
                  <a:moveTo>
                    <a:pt x="20" y="0"/>
                  </a:moveTo>
                  <a:lnTo>
                    <a:pt x="16" y="3"/>
                  </a:lnTo>
                  <a:lnTo>
                    <a:pt x="12" y="8"/>
                  </a:lnTo>
                  <a:lnTo>
                    <a:pt x="9" y="12"/>
                  </a:lnTo>
                  <a:lnTo>
                    <a:pt x="6" y="17"/>
                  </a:lnTo>
                  <a:lnTo>
                    <a:pt x="3" y="22"/>
                  </a:lnTo>
                  <a:lnTo>
                    <a:pt x="2" y="28"/>
                  </a:lnTo>
                  <a:lnTo>
                    <a:pt x="1" y="34"/>
                  </a:lnTo>
                  <a:lnTo>
                    <a:pt x="0" y="39"/>
                  </a:lnTo>
                  <a:lnTo>
                    <a:pt x="10" y="39"/>
                  </a:lnTo>
                  <a:lnTo>
                    <a:pt x="11" y="35"/>
                  </a:lnTo>
                  <a:lnTo>
                    <a:pt x="11" y="30"/>
                  </a:lnTo>
                  <a:lnTo>
                    <a:pt x="12" y="26"/>
                  </a:lnTo>
                  <a:lnTo>
                    <a:pt x="14" y="21"/>
                  </a:lnTo>
                  <a:lnTo>
                    <a:pt x="17" y="18"/>
                  </a:lnTo>
                  <a:lnTo>
                    <a:pt x="20" y="15"/>
                  </a:lnTo>
                  <a:lnTo>
                    <a:pt x="22" y="11"/>
                  </a:lnTo>
                  <a:lnTo>
                    <a:pt x="27" y="8"/>
                  </a:lnTo>
                  <a:lnTo>
                    <a:pt x="20" y="0"/>
                  </a:lnTo>
                  <a:close/>
                </a:path>
              </a:pathLst>
            </a:custGeom>
            <a:solidFill>
              <a:srgbClr val="FFFFFF"/>
            </a:solidFill>
            <a:ln w="9525">
              <a:noFill/>
              <a:round/>
              <a:headEnd/>
              <a:tailEnd/>
            </a:ln>
          </p:spPr>
          <p:txBody>
            <a:bodyPr/>
            <a:lstStyle/>
            <a:p>
              <a:endParaRPr lang="fr-FR"/>
            </a:p>
          </p:txBody>
        </p:sp>
        <p:sp>
          <p:nvSpPr>
            <p:cNvPr id="32889" name="Freeform 65"/>
            <p:cNvSpPr>
              <a:spLocks/>
            </p:cNvSpPr>
            <p:nvPr/>
          </p:nvSpPr>
          <p:spPr bwMode="auto">
            <a:xfrm>
              <a:off x="4556" y="2233"/>
              <a:ext cx="24" cy="38"/>
            </a:xfrm>
            <a:custGeom>
              <a:avLst/>
              <a:gdLst>
                <a:gd name="T0" fmla="*/ 14 w 24"/>
                <a:gd name="T1" fmla="*/ 0 h 38"/>
                <a:gd name="T2" fmla="*/ 14 w 24"/>
                <a:gd name="T3" fmla="*/ 0 h 38"/>
                <a:gd name="T4" fmla="*/ 14 w 24"/>
                <a:gd name="T5" fmla="*/ 5 h 38"/>
                <a:gd name="T6" fmla="*/ 13 w 24"/>
                <a:gd name="T7" fmla="*/ 9 h 38"/>
                <a:gd name="T8" fmla="*/ 12 w 24"/>
                <a:gd name="T9" fmla="*/ 14 h 38"/>
                <a:gd name="T10" fmla="*/ 10 w 24"/>
                <a:gd name="T11" fmla="*/ 17 h 38"/>
                <a:gd name="T12" fmla="*/ 9 w 24"/>
                <a:gd name="T13" fmla="*/ 21 h 38"/>
                <a:gd name="T14" fmla="*/ 5 w 24"/>
                <a:gd name="T15" fmla="*/ 25 h 38"/>
                <a:gd name="T16" fmla="*/ 3 w 24"/>
                <a:gd name="T17" fmla="*/ 28 h 38"/>
                <a:gd name="T18" fmla="*/ 0 w 24"/>
                <a:gd name="T19" fmla="*/ 30 h 38"/>
                <a:gd name="T20" fmla="*/ 6 w 24"/>
                <a:gd name="T21" fmla="*/ 38 h 38"/>
                <a:gd name="T22" fmla="*/ 10 w 24"/>
                <a:gd name="T23" fmla="*/ 35 h 38"/>
                <a:gd name="T24" fmla="*/ 13 w 24"/>
                <a:gd name="T25" fmla="*/ 30 h 38"/>
                <a:gd name="T26" fmla="*/ 17 w 24"/>
                <a:gd name="T27" fmla="*/ 26 h 38"/>
                <a:gd name="T28" fmla="*/ 20 w 24"/>
                <a:gd name="T29" fmla="*/ 21 h 38"/>
                <a:gd name="T30" fmla="*/ 21 w 24"/>
                <a:gd name="T31" fmla="*/ 17 h 38"/>
                <a:gd name="T32" fmla="*/ 23 w 24"/>
                <a:gd name="T33" fmla="*/ 11 h 38"/>
                <a:gd name="T34" fmla="*/ 24 w 24"/>
                <a:gd name="T35" fmla="*/ 6 h 38"/>
                <a:gd name="T36" fmla="*/ 24 w 24"/>
                <a:gd name="T37" fmla="*/ 0 h 38"/>
                <a:gd name="T38" fmla="*/ 24 w 24"/>
                <a:gd name="T39" fmla="*/ 0 h 38"/>
                <a:gd name="T40" fmla="*/ 14 w 24"/>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8"/>
                <a:gd name="T65" fmla="*/ 24 w 2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8">
                  <a:moveTo>
                    <a:pt x="14" y="0"/>
                  </a:moveTo>
                  <a:lnTo>
                    <a:pt x="14" y="0"/>
                  </a:lnTo>
                  <a:lnTo>
                    <a:pt x="14" y="5"/>
                  </a:lnTo>
                  <a:lnTo>
                    <a:pt x="13" y="9"/>
                  </a:lnTo>
                  <a:lnTo>
                    <a:pt x="12" y="14"/>
                  </a:lnTo>
                  <a:lnTo>
                    <a:pt x="10" y="17"/>
                  </a:lnTo>
                  <a:lnTo>
                    <a:pt x="9" y="21"/>
                  </a:lnTo>
                  <a:lnTo>
                    <a:pt x="5" y="25"/>
                  </a:lnTo>
                  <a:lnTo>
                    <a:pt x="3" y="28"/>
                  </a:lnTo>
                  <a:lnTo>
                    <a:pt x="0" y="30"/>
                  </a:lnTo>
                  <a:lnTo>
                    <a:pt x="6" y="38"/>
                  </a:lnTo>
                  <a:lnTo>
                    <a:pt x="10" y="35"/>
                  </a:lnTo>
                  <a:lnTo>
                    <a:pt x="13" y="30"/>
                  </a:lnTo>
                  <a:lnTo>
                    <a:pt x="17" y="26"/>
                  </a:lnTo>
                  <a:lnTo>
                    <a:pt x="20" y="21"/>
                  </a:lnTo>
                  <a:lnTo>
                    <a:pt x="21" y="17"/>
                  </a:lnTo>
                  <a:lnTo>
                    <a:pt x="23" y="11"/>
                  </a:lnTo>
                  <a:lnTo>
                    <a:pt x="24" y="6"/>
                  </a:lnTo>
                  <a:lnTo>
                    <a:pt x="24" y="0"/>
                  </a:lnTo>
                  <a:lnTo>
                    <a:pt x="14" y="0"/>
                  </a:lnTo>
                  <a:close/>
                </a:path>
              </a:pathLst>
            </a:custGeom>
            <a:solidFill>
              <a:srgbClr val="FFFFFF"/>
            </a:solidFill>
            <a:ln w="9525">
              <a:noFill/>
              <a:round/>
              <a:headEnd/>
              <a:tailEnd/>
            </a:ln>
          </p:spPr>
          <p:txBody>
            <a:bodyPr/>
            <a:lstStyle/>
            <a:p>
              <a:endParaRPr lang="fr-FR"/>
            </a:p>
          </p:txBody>
        </p:sp>
        <p:sp>
          <p:nvSpPr>
            <p:cNvPr id="32890" name="Freeform 66"/>
            <p:cNvSpPr>
              <a:spLocks/>
            </p:cNvSpPr>
            <p:nvPr/>
          </p:nvSpPr>
          <p:spPr bwMode="auto">
            <a:xfrm>
              <a:off x="4555" y="2194"/>
              <a:ext cx="25" cy="39"/>
            </a:xfrm>
            <a:custGeom>
              <a:avLst/>
              <a:gdLst>
                <a:gd name="T0" fmla="*/ 0 w 25"/>
                <a:gd name="T1" fmla="*/ 8 h 39"/>
                <a:gd name="T2" fmla="*/ 3 w 25"/>
                <a:gd name="T3" fmla="*/ 11 h 39"/>
                <a:gd name="T4" fmla="*/ 6 w 25"/>
                <a:gd name="T5" fmla="*/ 15 h 39"/>
                <a:gd name="T6" fmla="*/ 9 w 25"/>
                <a:gd name="T7" fmla="*/ 18 h 39"/>
                <a:gd name="T8" fmla="*/ 11 w 25"/>
                <a:gd name="T9" fmla="*/ 21 h 39"/>
                <a:gd name="T10" fmla="*/ 13 w 25"/>
                <a:gd name="T11" fmla="*/ 26 h 39"/>
                <a:gd name="T12" fmla="*/ 14 w 25"/>
                <a:gd name="T13" fmla="*/ 30 h 39"/>
                <a:gd name="T14" fmla="*/ 15 w 25"/>
                <a:gd name="T15" fmla="*/ 35 h 39"/>
                <a:gd name="T16" fmla="*/ 15 w 25"/>
                <a:gd name="T17" fmla="*/ 39 h 39"/>
                <a:gd name="T18" fmla="*/ 25 w 25"/>
                <a:gd name="T19" fmla="*/ 39 h 39"/>
                <a:gd name="T20" fmla="*/ 25 w 25"/>
                <a:gd name="T21" fmla="*/ 34 h 39"/>
                <a:gd name="T22" fmla="*/ 24 w 25"/>
                <a:gd name="T23" fmla="*/ 28 h 39"/>
                <a:gd name="T24" fmla="*/ 22 w 25"/>
                <a:gd name="T25" fmla="*/ 22 h 39"/>
                <a:gd name="T26" fmla="*/ 20 w 25"/>
                <a:gd name="T27" fmla="*/ 17 h 39"/>
                <a:gd name="T28" fmla="*/ 18 w 25"/>
                <a:gd name="T29" fmla="*/ 12 h 39"/>
                <a:gd name="T30" fmla="*/ 13 w 25"/>
                <a:gd name="T31" fmla="*/ 8 h 39"/>
                <a:gd name="T32" fmla="*/ 10 w 25"/>
                <a:gd name="T33" fmla="*/ 3 h 39"/>
                <a:gd name="T34" fmla="*/ 5 w 25"/>
                <a:gd name="T35" fmla="*/ 0 h 39"/>
                <a:gd name="T36" fmla="*/ 0 w 25"/>
                <a:gd name="T37" fmla="*/ 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9"/>
                <a:gd name="T59" fmla="*/ 25 w 2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9">
                  <a:moveTo>
                    <a:pt x="0" y="8"/>
                  </a:moveTo>
                  <a:lnTo>
                    <a:pt x="3" y="11"/>
                  </a:lnTo>
                  <a:lnTo>
                    <a:pt x="6" y="15"/>
                  </a:lnTo>
                  <a:lnTo>
                    <a:pt x="9" y="18"/>
                  </a:lnTo>
                  <a:lnTo>
                    <a:pt x="11" y="21"/>
                  </a:lnTo>
                  <a:lnTo>
                    <a:pt x="13" y="26"/>
                  </a:lnTo>
                  <a:lnTo>
                    <a:pt x="14" y="30"/>
                  </a:lnTo>
                  <a:lnTo>
                    <a:pt x="15" y="35"/>
                  </a:lnTo>
                  <a:lnTo>
                    <a:pt x="15" y="39"/>
                  </a:lnTo>
                  <a:lnTo>
                    <a:pt x="25" y="39"/>
                  </a:lnTo>
                  <a:lnTo>
                    <a:pt x="25" y="34"/>
                  </a:lnTo>
                  <a:lnTo>
                    <a:pt x="24" y="28"/>
                  </a:lnTo>
                  <a:lnTo>
                    <a:pt x="22" y="22"/>
                  </a:lnTo>
                  <a:lnTo>
                    <a:pt x="20" y="17"/>
                  </a:lnTo>
                  <a:lnTo>
                    <a:pt x="18" y="12"/>
                  </a:lnTo>
                  <a:lnTo>
                    <a:pt x="13" y="8"/>
                  </a:lnTo>
                  <a:lnTo>
                    <a:pt x="10" y="3"/>
                  </a:lnTo>
                  <a:lnTo>
                    <a:pt x="5" y="0"/>
                  </a:lnTo>
                  <a:lnTo>
                    <a:pt x="0" y="8"/>
                  </a:lnTo>
                  <a:close/>
                </a:path>
              </a:pathLst>
            </a:custGeom>
            <a:solidFill>
              <a:srgbClr val="FFFFFF"/>
            </a:solidFill>
            <a:ln w="9525">
              <a:noFill/>
              <a:round/>
              <a:headEnd/>
              <a:tailEnd/>
            </a:ln>
          </p:spPr>
          <p:txBody>
            <a:bodyPr/>
            <a:lstStyle/>
            <a:p>
              <a:endParaRPr lang="fr-FR"/>
            </a:p>
          </p:txBody>
        </p:sp>
        <p:sp>
          <p:nvSpPr>
            <p:cNvPr id="32891" name="Freeform 67"/>
            <p:cNvSpPr>
              <a:spLocks/>
            </p:cNvSpPr>
            <p:nvPr/>
          </p:nvSpPr>
          <p:spPr bwMode="auto">
            <a:xfrm>
              <a:off x="4586" y="2239"/>
              <a:ext cx="43" cy="75"/>
            </a:xfrm>
            <a:custGeom>
              <a:avLst/>
              <a:gdLst>
                <a:gd name="T0" fmla="*/ 32 w 43"/>
                <a:gd name="T1" fmla="*/ 0 h 75"/>
                <a:gd name="T2" fmla="*/ 32 w 43"/>
                <a:gd name="T3" fmla="*/ 0 h 75"/>
                <a:gd name="T4" fmla="*/ 31 w 43"/>
                <a:gd name="T5" fmla="*/ 10 h 75"/>
                <a:gd name="T6" fmla="*/ 30 w 43"/>
                <a:gd name="T7" fmla="*/ 19 h 75"/>
                <a:gd name="T8" fmla="*/ 28 w 43"/>
                <a:gd name="T9" fmla="*/ 28 h 75"/>
                <a:gd name="T10" fmla="*/ 23 w 43"/>
                <a:gd name="T11" fmla="*/ 37 h 75"/>
                <a:gd name="T12" fmla="*/ 19 w 43"/>
                <a:gd name="T13" fmla="*/ 46 h 75"/>
                <a:gd name="T14" fmla="*/ 13 w 43"/>
                <a:gd name="T15" fmla="*/ 53 h 75"/>
                <a:gd name="T16" fmla="*/ 8 w 43"/>
                <a:gd name="T17" fmla="*/ 60 h 75"/>
                <a:gd name="T18" fmla="*/ 0 w 43"/>
                <a:gd name="T19" fmla="*/ 67 h 75"/>
                <a:gd name="T20" fmla="*/ 7 w 43"/>
                <a:gd name="T21" fmla="*/ 75 h 75"/>
                <a:gd name="T22" fmla="*/ 15 w 43"/>
                <a:gd name="T23" fmla="*/ 67 h 75"/>
                <a:gd name="T24" fmla="*/ 21 w 43"/>
                <a:gd name="T25" fmla="*/ 59 h 75"/>
                <a:gd name="T26" fmla="*/ 28 w 43"/>
                <a:gd name="T27" fmla="*/ 50 h 75"/>
                <a:gd name="T28" fmla="*/ 32 w 43"/>
                <a:gd name="T29" fmla="*/ 41 h 75"/>
                <a:gd name="T30" fmla="*/ 37 w 43"/>
                <a:gd name="T31" fmla="*/ 31 h 75"/>
                <a:gd name="T32" fmla="*/ 40 w 43"/>
                <a:gd name="T33" fmla="*/ 21 h 75"/>
                <a:gd name="T34" fmla="*/ 41 w 43"/>
                <a:gd name="T35" fmla="*/ 11 h 75"/>
                <a:gd name="T36" fmla="*/ 43 w 43"/>
                <a:gd name="T37" fmla="*/ 0 h 75"/>
                <a:gd name="T38" fmla="*/ 43 w 43"/>
                <a:gd name="T39" fmla="*/ 0 h 75"/>
                <a:gd name="T40" fmla="*/ 32 w 43"/>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75"/>
                <a:gd name="T65" fmla="*/ 43 w 43"/>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75">
                  <a:moveTo>
                    <a:pt x="32" y="0"/>
                  </a:moveTo>
                  <a:lnTo>
                    <a:pt x="32" y="0"/>
                  </a:lnTo>
                  <a:lnTo>
                    <a:pt x="31" y="10"/>
                  </a:lnTo>
                  <a:lnTo>
                    <a:pt x="30" y="19"/>
                  </a:lnTo>
                  <a:lnTo>
                    <a:pt x="28" y="28"/>
                  </a:lnTo>
                  <a:lnTo>
                    <a:pt x="23" y="37"/>
                  </a:lnTo>
                  <a:lnTo>
                    <a:pt x="19" y="46"/>
                  </a:lnTo>
                  <a:lnTo>
                    <a:pt x="13" y="53"/>
                  </a:lnTo>
                  <a:lnTo>
                    <a:pt x="8" y="60"/>
                  </a:lnTo>
                  <a:lnTo>
                    <a:pt x="0" y="67"/>
                  </a:lnTo>
                  <a:lnTo>
                    <a:pt x="7" y="75"/>
                  </a:lnTo>
                  <a:lnTo>
                    <a:pt x="15" y="67"/>
                  </a:lnTo>
                  <a:lnTo>
                    <a:pt x="21" y="59"/>
                  </a:lnTo>
                  <a:lnTo>
                    <a:pt x="28" y="50"/>
                  </a:lnTo>
                  <a:lnTo>
                    <a:pt x="32" y="41"/>
                  </a:lnTo>
                  <a:lnTo>
                    <a:pt x="37" y="31"/>
                  </a:lnTo>
                  <a:lnTo>
                    <a:pt x="40" y="21"/>
                  </a:lnTo>
                  <a:lnTo>
                    <a:pt x="41" y="11"/>
                  </a:lnTo>
                  <a:lnTo>
                    <a:pt x="43" y="0"/>
                  </a:lnTo>
                  <a:lnTo>
                    <a:pt x="32" y="0"/>
                  </a:lnTo>
                  <a:close/>
                </a:path>
              </a:pathLst>
            </a:custGeom>
            <a:solidFill>
              <a:srgbClr val="FFFFFF"/>
            </a:solidFill>
            <a:ln w="9525">
              <a:noFill/>
              <a:round/>
              <a:headEnd/>
              <a:tailEnd/>
            </a:ln>
          </p:spPr>
          <p:txBody>
            <a:bodyPr/>
            <a:lstStyle/>
            <a:p>
              <a:endParaRPr lang="fr-FR"/>
            </a:p>
          </p:txBody>
        </p:sp>
        <p:sp>
          <p:nvSpPr>
            <p:cNvPr id="32892" name="Freeform 68"/>
            <p:cNvSpPr>
              <a:spLocks/>
            </p:cNvSpPr>
            <p:nvPr/>
          </p:nvSpPr>
          <p:spPr bwMode="auto">
            <a:xfrm>
              <a:off x="4584" y="2162"/>
              <a:ext cx="45" cy="77"/>
            </a:xfrm>
            <a:custGeom>
              <a:avLst/>
              <a:gdLst>
                <a:gd name="T0" fmla="*/ 0 w 45"/>
                <a:gd name="T1" fmla="*/ 7 h 77"/>
                <a:gd name="T2" fmla="*/ 6 w 45"/>
                <a:gd name="T3" fmla="*/ 14 h 77"/>
                <a:gd name="T4" fmla="*/ 14 w 45"/>
                <a:gd name="T5" fmla="*/ 21 h 77"/>
                <a:gd name="T6" fmla="*/ 20 w 45"/>
                <a:gd name="T7" fmla="*/ 29 h 77"/>
                <a:gd name="T8" fmla="*/ 24 w 45"/>
                <a:gd name="T9" fmla="*/ 38 h 77"/>
                <a:gd name="T10" fmla="*/ 29 w 45"/>
                <a:gd name="T11" fmla="*/ 47 h 77"/>
                <a:gd name="T12" fmla="*/ 32 w 45"/>
                <a:gd name="T13" fmla="*/ 57 h 77"/>
                <a:gd name="T14" fmla="*/ 33 w 45"/>
                <a:gd name="T15" fmla="*/ 67 h 77"/>
                <a:gd name="T16" fmla="*/ 34 w 45"/>
                <a:gd name="T17" fmla="*/ 77 h 77"/>
                <a:gd name="T18" fmla="*/ 45 w 45"/>
                <a:gd name="T19" fmla="*/ 77 h 77"/>
                <a:gd name="T20" fmla="*/ 43 w 45"/>
                <a:gd name="T21" fmla="*/ 66 h 77"/>
                <a:gd name="T22" fmla="*/ 41 w 45"/>
                <a:gd name="T23" fmla="*/ 54 h 77"/>
                <a:gd name="T24" fmla="*/ 39 w 45"/>
                <a:gd name="T25" fmla="*/ 43 h 77"/>
                <a:gd name="T26" fmla="*/ 34 w 45"/>
                <a:gd name="T27" fmla="*/ 33 h 77"/>
                <a:gd name="T28" fmla="*/ 28 w 45"/>
                <a:gd name="T29" fmla="*/ 23 h 77"/>
                <a:gd name="T30" fmla="*/ 21 w 45"/>
                <a:gd name="T31" fmla="*/ 14 h 77"/>
                <a:gd name="T32" fmla="*/ 14 w 45"/>
                <a:gd name="T33" fmla="*/ 6 h 77"/>
                <a:gd name="T34" fmla="*/ 5 w 45"/>
                <a:gd name="T35" fmla="*/ 0 h 77"/>
                <a:gd name="T36" fmla="*/ 0 w 45"/>
                <a:gd name="T37" fmla="*/ 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7"/>
                <a:gd name="T59" fmla="*/ 45 w 45"/>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7">
                  <a:moveTo>
                    <a:pt x="0" y="7"/>
                  </a:moveTo>
                  <a:lnTo>
                    <a:pt x="6" y="14"/>
                  </a:lnTo>
                  <a:lnTo>
                    <a:pt x="14" y="21"/>
                  </a:lnTo>
                  <a:lnTo>
                    <a:pt x="20" y="29"/>
                  </a:lnTo>
                  <a:lnTo>
                    <a:pt x="24" y="38"/>
                  </a:lnTo>
                  <a:lnTo>
                    <a:pt x="29" y="47"/>
                  </a:lnTo>
                  <a:lnTo>
                    <a:pt x="32" y="57"/>
                  </a:lnTo>
                  <a:lnTo>
                    <a:pt x="33" y="67"/>
                  </a:lnTo>
                  <a:lnTo>
                    <a:pt x="34" y="77"/>
                  </a:lnTo>
                  <a:lnTo>
                    <a:pt x="45" y="77"/>
                  </a:lnTo>
                  <a:lnTo>
                    <a:pt x="43" y="66"/>
                  </a:lnTo>
                  <a:lnTo>
                    <a:pt x="41" y="54"/>
                  </a:lnTo>
                  <a:lnTo>
                    <a:pt x="39" y="43"/>
                  </a:lnTo>
                  <a:lnTo>
                    <a:pt x="34" y="33"/>
                  </a:lnTo>
                  <a:lnTo>
                    <a:pt x="28" y="23"/>
                  </a:lnTo>
                  <a:lnTo>
                    <a:pt x="21" y="14"/>
                  </a:lnTo>
                  <a:lnTo>
                    <a:pt x="14" y="6"/>
                  </a:lnTo>
                  <a:lnTo>
                    <a:pt x="5" y="0"/>
                  </a:lnTo>
                  <a:lnTo>
                    <a:pt x="0" y="7"/>
                  </a:lnTo>
                  <a:close/>
                </a:path>
              </a:pathLst>
            </a:custGeom>
            <a:solidFill>
              <a:srgbClr val="FFFFFF"/>
            </a:solidFill>
            <a:ln w="9525">
              <a:noFill/>
              <a:round/>
              <a:headEnd/>
              <a:tailEnd/>
            </a:ln>
          </p:spPr>
          <p:txBody>
            <a:bodyPr/>
            <a:lstStyle/>
            <a:p>
              <a:endParaRPr lang="fr-FR"/>
            </a:p>
          </p:txBody>
        </p:sp>
        <p:sp>
          <p:nvSpPr>
            <p:cNvPr id="32893" name="Freeform 69"/>
            <p:cNvSpPr>
              <a:spLocks/>
            </p:cNvSpPr>
            <p:nvPr/>
          </p:nvSpPr>
          <p:spPr bwMode="auto">
            <a:xfrm>
              <a:off x="4618" y="2240"/>
              <a:ext cx="62" cy="115"/>
            </a:xfrm>
            <a:custGeom>
              <a:avLst/>
              <a:gdLst>
                <a:gd name="T0" fmla="*/ 52 w 62"/>
                <a:gd name="T1" fmla="*/ 0 h 115"/>
                <a:gd name="T2" fmla="*/ 52 w 62"/>
                <a:gd name="T3" fmla="*/ 0 h 115"/>
                <a:gd name="T4" fmla="*/ 51 w 62"/>
                <a:gd name="T5" fmla="*/ 16 h 115"/>
                <a:gd name="T6" fmla="*/ 47 w 62"/>
                <a:gd name="T7" fmla="*/ 30 h 115"/>
                <a:gd name="T8" fmla="*/ 44 w 62"/>
                <a:gd name="T9" fmla="*/ 46 h 115"/>
                <a:gd name="T10" fmla="*/ 37 w 62"/>
                <a:gd name="T11" fmla="*/ 59 h 115"/>
                <a:gd name="T12" fmla="*/ 31 w 62"/>
                <a:gd name="T13" fmla="*/ 73 h 115"/>
                <a:gd name="T14" fmla="*/ 22 w 62"/>
                <a:gd name="T15" fmla="*/ 85 h 115"/>
                <a:gd name="T16" fmla="*/ 12 w 62"/>
                <a:gd name="T17" fmla="*/ 97 h 115"/>
                <a:gd name="T18" fmla="*/ 0 w 62"/>
                <a:gd name="T19" fmla="*/ 107 h 115"/>
                <a:gd name="T20" fmla="*/ 7 w 62"/>
                <a:gd name="T21" fmla="*/ 115 h 115"/>
                <a:gd name="T22" fmla="*/ 18 w 62"/>
                <a:gd name="T23" fmla="*/ 104 h 115"/>
                <a:gd name="T24" fmla="*/ 30 w 62"/>
                <a:gd name="T25" fmla="*/ 92 h 115"/>
                <a:gd name="T26" fmla="*/ 38 w 62"/>
                <a:gd name="T27" fmla="*/ 78 h 115"/>
                <a:gd name="T28" fmla="*/ 47 w 62"/>
                <a:gd name="T29" fmla="*/ 64 h 115"/>
                <a:gd name="T30" fmla="*/ 53 w 62"/>
                <a:gd name="T31" fmla="*/ 49 h 115"/>
                <a:gd name="T32" fmla="*/ 57 w 62"/>
                <a:gd name="T33" fmla="*/ 32 h 115"/>
                <a:gd name="T34" fmla="*/ 61 w 62"/>
                <a:gd name="T35" fmla="*/ 17 h 115"/>
                <a:gd name="T36" fmla="*/ 62 w 62"/>
                <a:gd name="T37" fmla="*/ 0 h 115"/>
                <a:gd name="T38" fmla="*/ 62 w 62"/>
                <a:gd name="T39" fmla="*/ 0 h 115"/>
                <a:gd name="T40" fmla="*/ 52 w 6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5"/>
                <a:gd name="T65" fmla="*/ 62 w 62"/>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5">
                  <a:moveTo>
                    <a:pt x="52" y="0"/>
                  </a:moveTo>
                  <a:lnTo>
                    <a:pt x="52" y="0"/>
                  </a:lnTo>
                  <a:lnTo>
                    <a:pt x="51" y="16"/>
                  </a:lnTo>
                  <a:lnTo>
                    <a:pt x="47" y="30"/>
                  </a:lnTo>
                  <a:lnTo>
                    <a:pt x="44" y="46"/>
                  </a:lnTo>
                  <a:lnTo>
                    <a:pt x="37" y="59"/>
                  </a:lnTo>
                  <a:lnTo>
                    <a:pt x="31" y="73"/>
                  </a:lnTo>
                  <a:lnTo>
                    <a:pt x="22" y="85"/>
                  </a:lnTo>
                  <a:lnTo>
                    <a:pt x="12" y="97"/>
                  </a:lnTo>
                  <a:lnTo>
                    <a:pt x="0" y="107"/>
                  </a:lnTo>
                  <a:lnTo>
                    <a:pt x="7" y="115"/>
                  </a:lnTo>
                  <a:lnTo>
                    <a:pt x="18" y="104"/>
                  </a:lnTo>
                  <a:lnTo>
                    <a:pt x="30" y="92"/>
                  </a:lnTo>
                  <a:lnTo>
                    <a:pt x="38" y="78"/>
                  </a:lnTo>
                  <a:lnTo>
                    <a:pt x="47" y="64"/>
                  </a:lnTo>
                  <a:lnTo>
                    <a:pt x="53" y="49"/>
                  </a:lnTo>
                  <a:lnTo>
                    <a:pt x="57" y="32"/>
                  </a:lnTo>
                  <a:lnTo>
                    <a:pt x="61" y="17"/>
                  </a:lnTo>
                  <a:lnTo>
                    <a:pt x="62" y="0"/>
                  </a:lnTo>
                  <a:lnTo>
                    <a:pt x="52" y="0"/>
                  </a:lnTo>
                  <a:close/>
                </a:path>
              </a:pathLst>
            </a:custGeom>
            <a:solidFill>
              <a:srgbClr val="FFFFFF"/>
            </a:solidFill>
            <a:ln w="9525">
              <a:noFill/>
              <a:round/>
              <a:headEnd/>
              <a:tailEnd/>
            </a:ln>
          </p:spPr>
          <p:txBody>
            <a:bodyPr/>
            <a:lstStyle/>
            <a:p>
              <a:endParaRPr lang="fr-FR"/>
            </a:p>
          </p:txBody>
        </p:sp>
        <p:sp>
          <p:nvSpPr>
            <p:cNvPr id="32894" name="Freeform 70"/>
            <p:cNvSpPr>
              <a:spLocks/>
            </p:cNvSpPr>
            <p:nvPr/>
          </p:nvSpPr>
          <p:spPr bwMode="auto">
            <a:xfrm>
              <a:off x="4613" y="2120"/>
              <a:ext cx="67" cy="120"/>
            </a:xfrm>
            <a:custGeom>
              <a:avLst/>
              <a:gdLst>
                <a:gd name="T0" fmla="*/ 0 w 67"/>
                <a:gd name="T1" fmla="*/ 8 h 120"/>
                <a:gd name="T2" fmla="*/ 12 w 67"/>
                <a:gd name="T3" fmla="*/ 19 h 120"/>
                <a:gd name="T4" fmla="*/ 23 w 67"/>
                <a:gd name="T5" fmla="*/ 30 h 120"/>
                <a:gd name="T6" fmla="*/ 33 w 67"/>
                <a:gd name="T7" fmla="*/ 44 h 120"/>
                <a:gd name="T8" fmla="*/ 41 w 67"/>
                <a:gd name="T9" fmla="*/ 57 h 120"/>
                <a:gd name="T10" fmla="*/ 48 w 67"/>
                <a:gd name="T11" fmla="*/ 72 h 120"/>
                <a:gd name="T12" fmla="*/ 52 w 67"/>
                <a:gd name="T13" fmla="*/ 87 h 120"/>
                <a:gd name="T14" fmla="*/ 56 w 67"/>
                <a:gd name="T15" fmla="*/ 104 h 120"/>
                <a:gd name="T16" fmla="*/ 57 w 67"/>
                <a:gd name="T17" fmla="*/ 120 h 120"/>
                <a:gd name="T18" fmla="*/ 67 w 67"/>
                <a:gd name="T19" fmla="*/ 120 h 120"/>
                <a:gd name="T20" fmla="*/ 66 w 67"/>
                <a:gd name="T21" fmla="*/ 102 h 120"/>
                <a:gd name="T22" fmla="*/ 62 w 67"/>
                <a:gd name="T23" fmla="*/ 85 h 120"/>
                <a:gd name="T24" fmla="*/ 57 w 67"/>
                <a:gd name="T25" fmla="*/ 68 h 120"/>
                <a:gd name="T26" fmla="*/ 50 w 67"/>
                <a:gd name="T27" fmla="*/ 53 h 120"/>
                <a:gd name="T28" fmla="*/ 41 w 67"/>
                <a:gd name="T29" fmla="*/ 38 h 120"/>
                <a:gd name="T30" fmla="*/ 31 w 67"/>
                <a:gd name="T31" fmla="*/ 24 h 120"/>
                <a:gd name="T32" fmla="*/ 19 w 67"/>
                <a:gd name="T33" fmla="*/ 11 h 120"/>
                <a:gd name="T34" fmla="*/ 5 w 67"/>
                <a:gd name="T35" fmla="*/ 0 h 120"/>
                <a:gd name="T36" fmla="*/ 0 w 67"/>
                <a:gd name="T37" fmla="*/ 8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120"/>
                <a:gd name="T59" fmla="*/ 67 w 67"/>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120">
                  <a:moveTo>
                    <a:pt x="0" y="8"/>
                  </a:moveTo>
                  <a:lnTo>
                    <a:pt x="12" y="19"/>
                  </a:lnTo>
                  <a:lnTo>
                    <a:pt x="23" y="30"/>
                  </a:lnTo>
                  <a:lnTo>
                    <a:pt x="33" y="44"/>
                  </a:lnTo>
                  <a:lnTo>
                    <a:pt x="41" y="57"/>
                  </a:lnTo>
                  <a:lnTo>
                    <a:pt x="48" y="72"/>
                  </a:lnTo>
                  <a:lnTo>
                    <a:pt x="52" y="87"/>
                  </a:lnTo>
                  <a:lnTo>
                    <a:pt x="56" y="104"/>
                  </a:lnTo>
                  <a:lnTo>
                    <a:pt x="57" y="120"/>
                  </a:lnTo>
                  <a:lnTo>
                    <a:pt x="67" y="120"/>
                  </a:lnTo>
                  <a:lnTo>
                    <a:pt x="66" y="102"/>
                  </a:lnTo>
                  <a:lnTo>
                    <a:pt x="62" y="85"/>
                  </a:lnTo>
                  <a:lnTo>
                    <a:pt x="57" y="68"/>
                  </a:lnTo>
                  <a:lnTo>
                    <a:pt x="50" y="53"/>
                  </a:lnTo>
                  <a:lnTo>
                    <a:pt x="41" y="38"/>
                  </a:lnTo>
                  <a:lnTo>
                    <a:pt x="31" y="24"/>
                  </a:lnTo>
                  <a:lnTo>
                    <a:pt x="19" y="11"/>
                  </a:lnTo>
                  <a:lnTo>
                    <a:pt x="5" y="0"/>
                  </a:lnTo>
                  <a:lnTo>
                    <a:pt x="0" y="8"/>
                  </a:lnTo>
                  <a:close/>
                </a:path>
              </a:pathLst>
            </a:custGeom>
            <a:solidFill>
              <a:srgbClr val="FFFFFF"/>
            </a:solidFill>
            <a:ln w="9525">
              <a:noFill/>
              <a:round/>
              <a:headEnd/>
              <a:tailEnd/>
            </a:ln>
          </p:spPr>
          <p:txBody>
            <a:bodyPr/>
            <a:lstStyle/>
            <a:p>
              <a:endParaRPr lang="fr-FR"/>
            </a:p>
          </p:txBody>
        </p:sp>
        <p:sp>
          <p:nvSpPr>
            <p:cNvPr id="32895" name="Freeform 71"/>
            <p:cNvSpPr>
              <a:spLocks/>
            </p:cNvSpPr>
            <p:nvPr/>
          </p:nvSpPr>
          <p:spPr bwMode="auto">
            <a:xfrm>
              <a:off x="4383" y="2238"/>
              <a:ext cx="61" cy="115"/>
            </a:xfrm>
            <a:custGeom>
              <a:avLst/>
              <a:gdLst>
                <a:gd name="T0" fmla="*/ 0 w 61"/>
                <a:gd name="T1" fmla="*/ 0 h 115"/>
                <a:gd name="T2" fmla="*/ 0 w 61"/>
                <a:gd name="T3" fmla="*/ 0 h 115"/>
                <a:gd name="T4" fmla="*/ 2 w 61"/>
                <a:gd name="T5" fmla="*/ 16 h 115"/>
                <a:gd name="T6" fmla="*/ 4 w 61"/>
                <a:gd name="T7" fmla="*/ 32 h 115"/>
                <a:gd name="T8" fmla="*/ 8 w 61"/>
                <a:gd name="T9" fmla="*/ 48 h 115"/>
                <a:gd name="T10" fmla="*/ 15 w 61"/>
                <a:gd name="T11" fmla="*/ 63 h 115"/>
                <a:gd name="T12" fmla="*/ 23 w 61"/>
                <a:gd name="T13" fmla="*/ 78 h 115"/>
                <a:gd name="T14" fmla="*/ 32 w 61"/>
                <a:gd name="T15" fmla="*/ 91 h 115"/>
                <a:gd name="T16" fmla="*/ 43 w 61"/>
                <a:gd name="T17" fmla="*/ 104 h 115"/>
                <a:gd name="T18" fmla="*/ 55 w 61"/>
                <a:gd name="T19" fmla="*/ 115 h 115"/>
                <a:gd name="T20" fmla="*/ 61 w 61"/>
                <a:gd name="T21" fmla="*/ 107 h 115"/>
                <a:gd name="T22" fmla="*/ 50 w 61"/>
                <a:gd name="T23" fmla="*/ 96 h 115"/>
                <a:gd name="T24" fmla="*/ 40 w 61"/>
                <a:gd name="T25" fmla="*/ 85 h 115"/>
                <a:gd name="T26" fmla="*/ 31 w 61"/>
                <a:gd name="T27" fmla="*/ 72 h 115"/>
                <a:gd name="T28" fmla="*/ 24 w 61"/>
                <a:gd name="T29" fmla="*/ 59 h 115"/>
                <a:gd name="T30" fmla="*/ 18 w 61"/>
                <a:gd name="T31" fmla="*/ 44 h 115"/>
                <a:gd name="T32" fmla="*/ 14 w 61"/>
                <a:gd name="T33" fmla="*/ 30 h 115"/>
                <a:gd name="T34" fmla="*/ 11 w 61"/>
                <a:gd name="T35" fmla="*/ 14 h 115"/>
                <a:gd name="T36" fmla="*/ 11 w 61"/>
                <a:gd name="T37" fmla="*/ 0 h 115"/>
                <a:gd name="T38" fmla="*/ 11 w 61"/>
                <a:gd name="T39" fmla="*/ 0 h 115"/>
                <a:gd name="T40" fmla="*/ 0 w 61"/>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15"/>
                <a:gd name="T65" fmla="*/ 61 w 61"/>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15">
                  <a:moveTo>
                    <a:pt x="0" y="0"/>
                  </a:moveTo>
                  <a:lnTo>
                    <a:pt x="0" y="0"/>
                  </a:lnTo>
                  <a:lnTo>
                    <a:pt x="2" y="16"/>
                  </a:lnTo>
                  <a:lnTo>
                    <a:pt x="4" y="32"/>
                  </a:lnTo>
                  <a:lnTo>
                    <a:pt x="8" y="48"/>
                  </a:lnTo>
                  <a:lnTo>
                    <a:pt x="15" y="63"/>
                  </a:lnTo>
                  <a:lnTo>
                    <a:pt x="23" y="78"/>
                  </a:lnTo>
                  <a:lnTo>
                    <a:pt x="32" y="91"/>
                  </a:lnTo>
                  <a:lnTo>
                    <a:pt x="43" y="104"/>
                  </a:lnTo>
                  <a:lnTo>
                    <a:pt x="55" y="115"/>
                  </a:lnTo>
                  <a:lnTo>
                    <a:pt x="61" y="107"/>
                  </a:lnTo>
                  <a:lnTo>
                    <a:pt x="50" y="96"/>
                  </a:lnTo>
                  <a:lnTo>
                    <a:pt x="40" y="85"/>
                  </a:lnTo>
                  <a:lnTo>
                    <a:pt x="31" y="72"/>
                  </a:lnTo>
                  <a:lnTo>
                    <a:pt x="24" y="59"/>
                  </a:lnTo>
                  <a:lnTo>
                    <a:pt x="18" y="44"/>
                  </a:lnTo>
                  <a:lnTo>
                    <a:pt x="14" y="30"/>
                  </a:lnTo>
                  <a:lnTo>
                    <a:pt x="11" y="14"/>
                  </a:lnTo>
                  <a:lnTo>
                    <a:pt x="11" y="0"/>
                  </a:lnTo>
                  <a:lnTo>
                    <a:pt x="0" y="0"/>
                  </a:lnTo>
                  <a:close/>
                </a:path>
              </a:pathLst>
            </a:custGeom>
            <a:solidFill>
              <a:srgbClr val="FFFFFF"/>
            </a:solidFill>
            <a:ln w="9525">
              <a:noFill/>
              <a:round/>
              <a:headEnd/>
              <a:tailEnd/>
            </a:ln>
          </p:spPr>
          <p:txBody>
            <a:bodyPr/>
            <a:lstStyle/>
            <a:p>
              <a:endParaRPr lang="fr-FR"/>
            </a:p>
          </p:txBody>
        </p:sp>
        <p:sp>
          <p:nvSpPr>
            <p:cNvPr id="32896" name="Freeform 72"/>
            <p:cNvSpPr>
              <a:spLocks/>
            </p:cNvSpPr>
            <p:nvPr/>
          </p:nvSpPr>
          <p:spPr bwMode="auto">
            <a:xfrm>
              <a:off x="4383" y="2118"/>
              <a:ext cx="66" cy="120"/>
            </a:xfrm>
            <a:custGeom>
              <a:avLst/>
              <a:gdLst>
                <a:gd name="T0" fmla="*/ 61 w 66"/>
                <a:gd name="T1" fmla="*/ 0 h 120"/>
                <a:gd name="T2" fmla="*/ 47 w 66"/>
                <a:gd name="T3" fmla="*/ 11 h 120"/>
                <a:gd name="T4" fmla="*/ 35 w 66"/>
                <a:gd name="T5" fmla="*/ 24 h 120"/>
                <a:gd name="T6" fmla="*/ 25 w 66"/>
                <a:gd name="T7" fmla="*/ 37 h 120"/>
                <a:gd name="T8" fmla="*/ 16 w 66"/>
                <a:gd name="T9" fmla="*/ 53 h 120"/>
                <a:gd name="T10" fmla="*/ 9 w 66"/>
                <a:gd name="T11" fmla="*/ 68 h 120"/>
                <a:gd name="T12" fmla="*/ 4 w 66"/>
                <a:gd name="T13" fmla="*/ 85 h 120"/>
                <a:gd name="T14" fmla="*/ 2 w 66"/>
                <a:gd name="T15" fmla="*/ 102 h 120"/>
                <a:gd name="T16" fmla="*/ 0 w 66"/>
                <a:gd name="T17" fmla="*/ 120 h 120"/>
                <a:gd name="T18" fmla="*/ 11 w 66"/>
                <a:gd name="T19" fmla="*/ 120 h 120"/>
                <a:gd name="T20" fmla="*/ 12 w 66"/>
                <a:gd name="T21" fmla="*/ 103 h 120"/>
                <a:gd name="T22" fmla="*/ 14 w 66"/>
                <a:gd name="T23" fmla="*/ 87 h 120"/>
                <a:gd name="T24" fmla="*/ 18 w 66"/>
                <a:gd name="T25" fmla="*/ 72 h 120"/>
                <a:gd name="T26" fmla="*/ 25 w 66"/>
                <a:gd name="T27" fmla="*/ 57 h 120"/>
                <a:gd name="T28" fmla="*/ 33 w 66"/>
                <a:gd name="T29" fmla="*/ 43 h 120"/>
                <a:gd name="T30" fmla="*/ 43 w 66"/>
                <a:gd name="T31" fmla="*/ 30 h 120"/>
                <a:gd name="T32" fmla="*/ 54 w 66"/>
                <a:gd name="T33" fmla="*/ 18 h 120"/>
                <a:gd name="T34" fmla="*/ 66 w 66"/>
                <a:gd name="T35" fmla="*/ 8 h 120"/>
                <a:gd name="T36" fmla="*/ 61 w 66"/>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20"/>
                <a:gd name="T59" fmla="*/ 66 w 66"/>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20">
                  <a:moveTo>
                    <a:pt x="61" y="0"/>
                  </a:moveTo>
                  <a:lnTo>
                    <a:pt x="47" y="11"/>
                  </a:lnTo>
                  <a:lnTo>
                    <a:pt x="35" y="24"/>
                  </a:lnTo>
                  <a:lnTo>
                    <a:pt x="25" y="37"/>
                  </a:lnTo>
                  <a:lnTo>
                    <a:pt x="16" y="53"/>
                  </a:lnTo>
                  <a:lnTo>
                    <a:pt x="9" y="68"/>
                  </a:lnTo>
                  <a:lnTo>
                    <a:pt x="4" y="85"/>
                  </a:lnTo>
                  <a:lnTo>
                    <a:pt x="2" y="102"/>
                  </a:lnTo>
                  <a:lnTo>
                    <a:pt x="0" y="120"/>
                  </a:lnTo>
                  <a:lnTo>
                    <a:pt x="11" y="120"/>
                  </a:lnTo>
                  <a:lnTo>
                    <a:pt x="12" y="103"/>
                  </a:lnTo>
                  <a:lnTo>
                    <a:pt x="14" y="87"/>
                  </a:lnTo>
                  <a:lnTo>
                    <a:pt x="18" y="72"/>
                  </a:lnTo>
                  <a:lnTo>
                    <a:pt x="25" y="57"/>
                  </a:lnTo>
                  <a:lnTo>
                    <a:pt x="33" y="43"/>
                  </a:lnTo>
                  <a:lnTo>
                    <a:pt x="43" y="30"/>
                  </a:lnTo>
                  <a:lnTo>
                    <a:pt x="54" y="18"/>
                  </a:lnTo>
                  <a:lnTo>
                    <a:pt x="66" y="8"/>
                  </a:lnTo>
                  <a:lnTo>
                    <a:pt x="61" y="0"/>
                  </a:lnTo>
                  <a:close/>
                </a:path>
              </a:pathLst>
            </a:custGeom>
            <a:solidFill>
              <a:srgbClr val="FFFFFF"/>
            </a:solidFill>
            <a:ln w="9525">
              <a:noFill/>
              <a:round/>
              <a:headEnd/>
              <a:tailEnd/>
            </a:ln>
          </p:spPr>
          <p:txBody>
            <a:bodyPr/>
            <a:lstStyle/>
            <a:p>
              <a:endParaRPr lang="fr-FR"/>
            </a:p>
          </p:txBody>
        </p:sp>
        <p:sp>
          <p:nvSpPr>
            <p:cNvPr id="32897" name="Freeform 73"/>
            <p:cNvSpPr>
              <a:spLocks/>
            </p:cNvSpPr>
            <p:nvPr/>
          </p:nvSpPr>
          <p:spPr bwMode="auto">
            <a:xfrm>
              <a:off x="4435" y="2237"/>
              <a:ext cx="41" cy="73"/>
            </a:xfrm>
            <a:custGeom>
              <a:avLst/>
              <a:gdLst>
                <a:gd name="T0" fmla="*/ 0 w 41"/>
                <a:gd name="T1" fmla="*/ 0 h 73"/>
                <a:gd name="T2" fmla="*/ 0 w 41"/>
                <a:gd name="T3" fmla="*/ 0 h 73"/>
                <a:gd name="T4" fmla="*/ 0 w 41"/>
                <a:gd name="T5" fmla="*/ 10 h 73"/>
                <a:gd name="T6" fmla="*/ 2 w 41"/>
                <a:gd name="T7" fmla="*/ 21 h 73"/>
                <a:gd name="T8" fmla="*/ 4 w 41"/>
                <a:gd name="T9" fmla="*/ 31 h 73"/>
                <a:gd name="T10" fmla="*/ 9 w 41"/>
                <a:gd name="T11" fmla="*/ 41 h 73"/>
                <a:gd name="T12" fmla="*/ 14 w 41"/>
                <a:gd name="T13" fmla="*/ 50 h 73"/>
                <a:gd name="T14" fmla="*/ 20 w 41"/>
                <a:gd name="T15" fmla="*/ 59 h 73"/>
                <a:gd name="T16" fmla="*/ 27 w 41"/>
                <a:gd name="T17" fmla="*/ 67 h 73"/>
                <a:gd name="T18" fmla="*/ 35 w 41"/>
                <a:gd name="T19" fmla="*/ 73 h 73"/>
                <a:gd name="T20" fmla="*/ 41 w 41"/>
                <a:gd name="T21" fmla="*/ 66 h 73"/>
                <a:gd name="T22" fmla="*/ 35 w 41"/>
                <a:gd name="T23" fmla="*/ 59 h 73"/>
                <a:gd name="T24" fmla="*/ 28 w 41"/>
                <a:gd name="T25" fmla="*/ 52 h 73"/>
                <a:gd name="T26" fmla="*/ 22 w 41"/>
                <a:gd name="T27" fmla="*/ 44 h 73"/>
                <a:gd name="T28" fmla="*/ 18 w 41"/>
                <a:gd name="T29" fmla="*/ 36 h 73"/>
                <a:gd name="T30" fmla="*/ 14 w 41"/>
                <a:gd name="T31" fmla="*/ 28 h 73"/>
                <a:gd name="T32" fmla="*/ 12 w 41"/>
                <a:gd name="T33" fmla="*/ 19 h 73"/>
                <a:gd name="T34" fmla="*/ 10 w 41"/>
                <a:gd name="T35" fmla="*/ 9 h 73"/>
                <a:gd name="T36" fmla="*/ 10 w 41"/>
                <a:gd name="T37" fmla="*/ 0 h 73"/>
                <a:gd name="T38" fmla="*/ 10 w 41"/>
                <a:gd name="T39" fmla="*/ 0 h 73"/>
                <a:gd name="T40" fmla="*/ 0 w 41"/>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73"/>
                <a:gd name="T65" fmla="*/ 41 w 4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73">
                  <a:moveTo>
                    <a:pt x="0" y="0"/>
                  </a:moveTo>
                  <a:lnTo>
                    <a:pt x="0" y="0"/>
                  </a:lnTo>
                  <a:lnTo>
                    <a:pt x="0" y="10"/>
                  </a:lnTo>
                  <a:lnTo>
                    <a:pt x="2" y="21"/>
                  </a:lnTo>
                  <a:lnTo>
                    <a:pt x="4" y="31"/>
                  </a:lnTo>
                  <a:lnTo>
                    <a:pt x="9" y="41"/>
                  </a:lnTo>
                  <a:lnTo>
                    <a:pt x="14" y="50"/>
                  </a:lnTo>
                  <a:lnTo>
                    <a:pt x="20" y="59"/>
                  </a:lnTo>
                  <a:lnTo>
                    <a:pt x="27" y="67"/>
                  </a:lnTo>
                  <a:lnTo>
                    <a:pt x="35" y="73"/>
                  </a:lnTo>
                  <a:lnTo>
                    <a:pt x="41" y="66"/>
                  </a:lnTo>
                  <a:lnTo>
                    <a:pt x="35" y="59"/>
                  </a:lnTo>
                  <a:lnTo>
                    <a:pt x="28" y="52"/>
                  </a:lnTo>
                  <a:lnTo>
                    <a:pt x="22" y="44"/>
                  </a:lnTo>
                  <a:lnTo>
                    <a:pt x="18" y="36"/>
                  </a:lnTo>
                  <a:lnTo>
                    <a:pt x="14" y="28"/>
                  </a:lnTo>
                  <a:lnTo>
                    <a:pt x="12" y="19"/>
                  </a:lnTo>
                  <a:lnTo>
                    <a:pt x="10" y="9"/>
                  </a:lnTo>
                  <a:lnTo>
                    <a:pt x="10" y="0"/>
                  </a:lnTo>
                  <a:lnTo>
                    <a:pt x="0" y="0"/>
                  </a:lnTo>
                  <a:close/>
                </a:path>
              </a:pathLst>
            </a:custGeom>
            <a:solidFill>
              <a:srgbClr val="FFFFFF"/>
            </a:solidFill>
            <a:ln w="9525">
              <a:noFill/>
              <a:round/>
              <a:headEnd/>
              <a:tailEnd/>
            </a:ln>
          </p:spPr>
          <p:txBody>
            <a:bodyPr/>
            <a:lstStyle/>
            <a:p>
              <a:endParaRPr lang="fr-FR"/>
            </a:p>
          </p:txBody>
        </p:sp>
        <p:sp>
          <p:nvSpPr>
            <p:cNvPr id="32898" name="Freeform 74"/>
            <p:cNvSpPr>
              <a:spLocks/>
            </p:cNvSpPr>
            <p:nvPr/>
          </p:nvSpPr>
          <p:spPr bwMode="auto">
            <a:xfrm>
              <a:off x="4435" y="2158"/>
              <a:ext cx="45" cy="79"/>
            </a:xfrm>
            <a:custGeom>
              <a:avLst/>
              <a:gdLst>
                <a:gd name="T0" fmla="*/ 39 w 45"/>
                <a:gd name="T1" fmla="*/ 0 h 79"/>
                <a:gd name="T2" fmla="*/ 30 w 45"/>
                <a:gd name="T3" fmla="*/ 8 h 79"/>
                <a:gd name="T4" fmla="*/ 22 w 45"/>
                <a:gd name="T5" fmla="*/ 16 h 79"/>
                <a:gd name="T6" fmla="*/ 16 w 45"/>
                <a:gd name="T7" fmla="*/ 25 h 79"/>
                <a:gd name="T8" fmla="*/ 10 w 45"/>
                <a:gd name="T9" fmla="*/ 35 h 79"/>
                <a:gd name="T10" fmla="*/ 6 w 45"/>
                <a:gd name="T11" fmla="*/ 45 h 79"/>
                <a:gd name="T12" fmla="*/ 2 w 45"/>
                <a:gd name="T13" fmla="*/ 55 h 79"/>
                <a:gd name="T14" fmla="*/ 0 w 45"/>
                <a:gd name="T15" fmla="*/ 66 h 79"/>
                <a:gd name="T16" fmla="*/ 0 w 45"/>
                <a:gd name="T17" fmla="*/ 79 h 79"/>
                <a:gd name="T18" fmla="*/ 10 w 45"/>
                <a:gd name="T19" fmla="*/ 79 h 79"/>
                <a:gd name="T20" fmla="*/ 10 w 45"/>
                <a:gd name="T21" fmla="*/ 68 h 79"/>
                <a:gd name="T22" fmla="*/ 12 w 45"/>
                <a:gd name="T23" fmla="*/ 58 h 79"/>
                <a:gd name="T24" fmla="*/ 14 w 45"/>
                <a:gd name="T25" fmla="*/ 48 h 79"/>
                <a:gd name="T26" fmla="*/ 19 w 45"/>
                <a:gd name="T27" fmla="*/ 39 h 79"/>
                <a:gd name="T28" fmla="*/ 25 w 45"/>
                <a:gd name="T29" fmla="*/ 30 h 79"/>
                <a:gd name="T30" fmla="*/ 30 w 45"/>
                <a:gd name="T31" fmla="*/ 23 h 79"/>
                <a:gd name="T32" fmla="*/ 37 w 45"/>
                <a:gd name="T33" fmla="*/ 15 h 79"/>
                <a:gd name="T34" fmla="*/ 45 w 45"/>
                <a:gd name="T35" fmla="*/ 9 h 79"/>
                <a:gd name="T36" fmla="*/ 39 w 45"/>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9"/>
                <a:gd name="T59" fmla="*/ 45 w 45"/>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9">
                  <a:moveTo>
                    <a:pt x="39" y="0"/>
                  </a:moveTo>
                  <a:lnTo>
                    <a:pt x="30" y="8"/>
                  </a:lnTo>
                  <a:lnTo>
                    <a:pt x="22" y="16"/>
                  </a:lnTo>
                  <a:lnTo>
                    <a:pt x="16" y="25"/>
                  </a:lnTo>
                  <a:lnTo>
                    <a:pt x="10" y="35"/>
                  </a:lnTo>
                  <a:lnTo>
                    <a:pt x="6" y="45"/>
                  </a:lnTo>
                  <a:lnTo>
                    <a:pt x="2" y="55"/>
                  </a:lnTo>
                  <a:lnTo>
                    <a:pt x="0" y="66"/>
                  </a:lnTo>
                  <a:lnTo>
                    <a:pt x="0" y="79"/>
                  </a:lnTo>
                  <a:lnTo>
                    <a:pt x="10" y="79"/>
                  </a:lnTo>
                  <a:lnTo>
                    <a:pt x="10" y="68"/>
                  </a:lnTo>
                  <a:lnTo>
                    <a:pt x="12" y="58"/>
                  </a:lnTo>
                  <a:lnTo>
                    <a:pt x="14" y="48"/>
                  </a:lnTo>
                  <a:lnTo>
                    <a:pt x="19" y="39"/>
                  </a:lnTo>
                  <a:lnTo>
                    <a:pt x="25" y="30"/>
                  </a:lnTo>
                  <a:lnTo>
                    <a:pt x="30" y="23"/>
                  </a:lnTo>
                  <a:lnTo>
                    <a:pt x="37" y="15"/>
                  </a:lnTo>
                  <a:lnTo>
                    <a:pt x="45" y="9"/>
                  </a:lnTo>
                  <a:lnTo>
                    <a:pt x="39" y="0"/>
                  </a:lnTo>
                  <a:close/>
                </a:path>
              </a:pathLst>
            </a:custGeom>
            <a:solidFill>
              <a:srgbClr val="FFFFFF"/>
            </a:solidFill>
            <a:ln w="9525">
              <a:noFill/>
              <a:round/>
              <a:headEnd/>
              <a:tailEnd/>
            </a:ln>
          </p:spPr>
          <p:txBody>
            <a:bodyPr/>
            <a:lstStyle/>
            <a:p>
              <a:endParaRPr lang="fr-FR"/>
            </a:p>
          </p:txBody>
        </p:sp>
        <p:sp>
          <p:nvSpPr>
            <p:cNvPr id="32899" name="Freeform 75"/>
            <p:cNvSpPr>
              <a:spLocks/>
            </p:cNvSpPr>
            <p:nvPr/>
          </p:nvSpPr>
          <p:spPr bwMode="auto">
            <a:xfrm>
              <a:off x="4442" y="2235"/>
              <a:ext cx="91" cy="380"/>
            </a:xfrm>
            <a:custGeom>
              <a:avLst/>
              <a:gdLst>
                <a:gd name="T0" fmla="*/ 91 w 91"/>
                <a:gd name="T1" fmla="*/ 0 h 380"/>
                <a:gd name="T2" fmla="*/ 85 w 91"/>
                <a:gd name="T3" fmla="*/ 0 h 380"/>
                <a:gd name="T4" fmla="*/ 0 w 91"/>
                <a:gd name="T5" fmla="*/ 377 h 380"/>
                <a:gd name="T6" fmla="*/ 6 w 91"/>
                <a:gd name="T7" fmla="*/ 380 h 380"/>
                <a:gd name="T8" fmla="*/ 91 w 91"/>
                <a:gd name="T9" fmla="*/ 3 h 380"/>
                <a:gd name="T10" fmla="*/ 91 w 91"/>
                <a:gd name="T11" fmla="*/ 0 h 380"/>
                <a:gd name="T12" fmla="*/ 0 60000 65536"/>
                <a:gd name="T13" fmla="*/ 0 60000 65536"/>
                <a:gd name="T14" fmla="*/ 0 60000 65536"/>
                <a:gd name="T15" fmla="*/ 0 60000 65536"/>
                <a:gd name="T16" fmla="*/ 0 60000 65536"/>
                <a:gd name="T17" fmla="*/ 0 60000 65536"/>
                <a:gd name="T18" fmla="*/ 0 w 91"/>
                <a:gd name="T19" fmla="*/ 0 h 380"/>
                <a:gd name="T20" fmla="*/ 91 w 91"/>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1" h="380">
                  <a:moveTo>
                    <a:pt x="91" y="0"/>
                  </a:moveTo>
                  <a:lnTo>
                    <a:pt x="85" y="0"/>
                  </a:lnTo>
                  <a:lnTo>
                    <a:pt x="0" y="377"/>
                  </a:lnTo>
                  <a:lnTo>
                    <a:pt x="6" y="380"/>
                  </a:lnTo>
                  <a:lnTo>
                    <a:pt x="91" y="3"/>
                  </a:lnTo>
                  <a:lnTo>
                    <a:pt x="91" y="0"/>
                  </a:lnTo>
                  <a:close/>
                </a:path>
              </a:pathLst>
            </a:custGeom>
            <a:solidFill>
              <a:srgbClr val="1F1A17"/>
            </a:solidFill>
            <a:ln w="9525">
              <a:noFill/>
              <a:round/>
              <a:headEnd/>
              <a:tailEnd/>
            </a:ln>
          </p:spPr>
          <p:txBody>
            <a:bodyPr/>
            <a:lstStyle/>
            <a:p>
              <a:endParaRPr lang="fr-FR"/>
            </a:p>
          </p:txBody>
        </p:sp>
        <p:sp>
          <p:nvSpPr>
            <p:cNvPr id="32900" name="Freeform 76"/>
            <p:cNvSpPr>
              <a:spLocks/>
            </p:cNvSpPr>
            <p:nvPr/>
          </p:nvSpPr>
          <p:spPr bwMode="auto">
            <a:xfrm>
              <a:off x="4527" y="2235"/>
              <a:ext cx="93" cy="380"/>
            </a:xfrm>
            <a:custGeom>
              <a:avLst/>
              <a:gdLst>
                <a:gd name="T0" fmla="*/ 87 w 93"/>
                <a:gd name="T1" fmla="*/ 380 h 380"/>
                <a:gd name="T2" fmla="*/ 93 w 93"/>
                <a:gd name="T3" fmla="*/ 377 h 380"/>
                <a:gd name="T4" fmla="*/ 6 w 93"/>
                <a:gd name="T5" fmla="*/ 0 h 380"/>
                <a:gd name="T6" fmla="*/ 0 w 93"/>
                <a:gd name="T7" fmla="*/ 3 h 380"/>
                <a:gd name="T8" fmla="*/ 86 w 93"/>
                <a:gd name="T9" fmla="*/ 378 h 380"/>
                <a:gd name="T10" fmla="*/ 87 w 93"/>
                <a:gd name="T11" fmla="*/ 380 h 380"/>
                <a:gd name="T12" fmla="*/ 0 60000 65536"/>
                <a:gd name="T13" fmla="*/ 0 60000 65536"/>
                <a:gd name="T14" fmla="*/ 0 60000 65536"/>
                <a:gd name="T15" fmla="*/ 0 60000 65536"/>
                <a:gd name="T16" fmla="*/ 0 60000 65536"/>
                <a:gd name="T17" fmla="*/ 0 60000 65536"/>
                <a:gd name="T18" fmla="*/ 0 w 93"/>
                <a:gd name="T19" fmla="*/ 0 h 380"/>
                <a:gd name="T20" fmla="*/ 93 w 93"/>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3" h="380">
                  <a:moveTo>
                    <a:pt x="87" y="380"/>
                  </a:moveTo>
                  <a:lnTo>
                    <a:pt x="93" y="377"/>
                  </a:lnTo>
                  <a:lnTo>
                    <a:pt x="6" y="0"/>
                  </a:lnTo>
                  <a:lnTo>
                    <a:pt x="0" y="3"/>
                  </a:lnTo>
                  <a:lnTo>
                    <a:pt x="86" y="378"/>
                  </a:lnTo>
                  <a:lnTo>
                    <a:pt x="87" y="380"/>
                  </a:lnTo>
                  <a:close/>
                </a:path>
              </a:pathLst>
            </a:custGeom>
            <a:solidFill>
              <a:srgbClr val="1F1A17"/>
            </a:solidFill>
            <a:ln w="9525">
              <a:noFill/>
              <a:round/>
              <a:headEnd/>
              <a:tailEnd/>
            </a:ln>
          </p:spPr>
          <p:txBody>
            <a:bodyPr/>
            <a:lstStyle/>
            <a:p>
              <a:endParaRPr lang="fr-FR"/>
            </a:p>
          </p:txBody>
        </p:sp>
        <p:sp>
          <p:nvSpPr>
            <p:cNvPr id="32901" name="Freeform 77"/>
            <p:cNvSpPr>
              <a:spLocks/>
            </p:cNvSpPr>
            <p:nvPr/>
          </p:nvSpPr>
          <p:spPr bwMode="auto">
            <a:xfrm>
              <a:off x="4477" y="2461"/>
              <a:ext cx="141" cy="154"/>
            </a:xfrm>
            <a:custGeom>
              <a:avLst/>
              <a:gdLst>
                <a:gd name="T0" fmla="*/ 3 w 141"/>
                <a:gd name="T1" fmla="*/ 0 h 154"/>
                <a:gd name="T2" fmla="*/ 3 w 141"/>
                <a:gd name="T3" fmla="*/ 5 h 154"/>
                <a:gd name="T4" fmla="*/ 137 w 141"/>
                <a:gd name="T5" fmla="*/ 154 h 154"/>
                <a:gd name="T6" fmla="*/ 141 w 141"/>
                <a:gd name="T7" fmla="*/ 149 h 154"/>
                <a:gd name="T8" fmla="*/ 7 w 141"/>
                <a:gd name="T9" fmla="*/ 0 h 154"/>
                <a:gd name="T10" fmla="*/ 3 w 141"/>
                <a:gd name="T11" fmla="*/ 0 h 154"/>
                <a:gd name="T12" fmla="*/ 3 w 141"/>
                <a:gd name="T13" fmla="*/ 0 h 154"/>
                <a:gd name="T14" fmla="*/ 0 w 141"/>
                <a:gd name="T15" fmla="*/ 3 h 154"/>
                <a:gd name="T16" fmla="*/ 3 w 141"/>
                <a:gd name="T17" fmla="*/ 5 h 154"/>
                <a:gd name="T18" fmla="*/ 3 w 141"/>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54"/>
                <a:gd name="T32" fmla="*/ 141 w 141"/>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54">
                  <a:moveTo>
                    <a:pt x="3" y="0"/>
                  </a:moveTo>
                  <a:lnTo>
                    <a:pt x="3" y="5"/>
                  </a:lnTo>
                  <a:lnTo>
                    <a:pt x="137" y="154"/>
                  </a:lnTo>
                  <a:lnTo>
                    <a:pt x="141" y="149"/>
                  </a:lnTo>
                  <a:lnTo>
                    <a:pt x="7" y="0"/>
                  </a:lnTo>
                  <a:lnTo>
                    <a:pt x="3" y="0"/>
                  </a:lnTo>
                  <a:lnTo>
                    <a:pt x="0" y="3"/>
                  </a:lnTo>
                  <a:lnTo>
                    <a:pt x="3" y="5"/>
                  </a:lnTo>
                  <a:lnTo>
                    <a:pt x="3" y="0"/>
                  </a:lnTo>
                  <a:close/>
                </a:path>
              </a:pathLst>
            </a:custGeom>
            <a:solidFill>
              <a:srgbClr val="1F1A17"/>
            </a:solidFill>
            <a:ln w="9525">
              <a:noFill/>
              <a:round/>
              <a:headEnd/>
              <a:tailEnd/>
            </a:ln>
          </p:spPr>
          <p:txBody>
            <a:bodyPr/>
            <a:lstStyle/>
            <a:p>
              <a:endParaRPr lang="fr-FR"/>
            </a:p>
          </p:txBody>
        </p:sp>
        <p:sp>
          <p:nvSpPr>
            <p:cNvPr id="32902" name="Freeform 78"/>
            <p:cNvSpPr>
              <a:spLocks/>
            </p:cNvSpPr>
            <p:nvPr/>
          </p:nvSpPr>
          <p:spPr bwMode="auto">
            <a:xfrm>
              <a:off x="4480" y="2373"/>
              <a:ext cx="81" cy="93"/>
            </a:xfrm>
            <a:custGeom>
              <a:avLst/>
              <a:gdLst>
                <a:gd name="T0" fmla="*/ 80 w 81"/>
                <a:gd name="T1" fmla="*/ 0 h 93"/>
                <a:gd name="T2" fmla="*/ 75 w 81"/>
                <a:gd name="T3" fmla="*/ 0 h 93"/>
                <a:gd name="T4" fmla="*/ 0 w 81"/>
                <a:gd name="T5" fmla="*/ 88 h 93"/>
                <a:gd name="T6" fmla="*/ 4 w 81"/>
                <a:gd name="T7" fmla="*/ 93 h 93"/>
                <a:gd name="T8" fmla="*/ 80 w 81"/>
                <a:gd name="T9" fmla="*/ 4 h 93"/>
                <a:gd name="T10" fmla="*/ 80 w 81"/>
                <a:gd name="T11" fmla="*/ 0 h 93"/>
                <a:gd name="T12" fmla="*/ 80 w 81"/>
                <a:gd name="T13" fmla="*/ 4 h 93"/>
                <a:gd name="T14" fmla="*/ 81 w 81"/>
                <a:gd name="T15" fmla="*/ 2 h 93"/>
                <a:gd name="T16" fmla="*/ 80 w 81"/>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3"/>
                <a:gd name="T29" fmla="*/ 81 w 81"/>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3">
                  <a:moveTo>
                    <a:pt x="80" y="0"/>
                  </a:moveTo>
                  <a:lnTo>
                    <a:pt x="75" y="0"/>
                  </a:lnTo>
                  <a:lnTo>
                    <a:pt x="0" y="88"/>
                  </a:lnTo>
                  <a:lnTo>
                    <a:pt x="4" y="93"/>
                  </a:lnTo>
                  <a:lnTo>
                    <a:pt x="80" y="4"/>
                  </a:lnTo>
                  <a:lnTo>
                    <a:pt x="80" y="0"/>
                  </a:lnTo>
                  <a:lnTo>
                    <a:pt x="80" y="4"/>
                  </a:lnTo>
                  <a:lnTo>
                    <a:pt x="81" y="2"/>
                  </a:lnTo>
                  <a:lnTo>
                    <a:pt x="80" y="0"/>
                  </a:lnTo>
                  <a:close/>
                </a:path>
              </a:pathLst>
            </a:custGeom>
            <a:solidFill>
              <a:srgbClr val="1F1A17"/>
            </a:solidFill>
            <a:ln w="9525">
              <a:noFill/>
              <a:round/>
              <a:headEnd/>
              <a:tailEnd/>
            </a:ln>
          </p:spPr>
          <p:txBody>
            <a:bodyPr/>
            <a:lstStyle/>
            <a:p>
              <a:endParaRPr lang="fr-FR"/>
            </a:p>
          </p:txBody>
        </p:sp>
        <p:sp>
          <p:nvSpPr>
            <p:cNvPr id="32903" name="Freeform 79"/>
            <p:cNvSpPr>
              <a:spLocks/>
            </p:cNvSpPr>
            <p:nvPr/>
          </p:nvSpPr>
          <p:spPr bwMode="auto">
            <a:xfrm>
              <a:off x="4510" y="2313"/>
              <a:ext cx="50" cy="63"/>
            </a:xfrm>
            <a:custGeom>
              <a:avLst/>
              <a:gdLst>
                <a:gd name="T0" fmla="*/ 7 w 50"/>
                <a:gd name="T1" fmla="*/ 0 h 63"/>
                <a:gd name="T2" fmla="*/ 3 w 50"/>
                <a:gd name="T3" fmla="*/ 4 h 63"/>
                <a:gd name="T4" fmla="*/ 45 w 50"/>
                <a:gd name="T5" fmla="*/ 63 h 63"/>
                <a:gd name="T6" fmla="*/ 50 w 50"/>
                <a:gd name="T7" fmla="*/ 60 h 63"/>
                <a:gd name="T8" fmla="*/ 9 w 50"/>
                <a:gd name="T9" fmla="*/ 1 h 63"/>
                <a:gd name="T10" fmla="*/ 7 w 50"/>
                <a:gd name="T11" fmla="*/ 0 h 63"/>
                <a:gd name="T12" fmla="*/ 7 w 50"/>
                <a:gd name="T13" fmla="*/ 0 h 63"/>
                <a:gd name="T14" fmla="*/ 0 w 50"/>
                <a:gd name="T15" fmla="*/ 0 h 63"/>
                <a:gd name="T16" fmla="*/ 3 w 50"/>
                <a:gd name="T17" fmla="*/ 4 h 63"/>
                <a:gd name="T18" fmla="*/ 7 w 5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63"/>
                <a:gd name="T32" fmla="*/ 50 w 5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63">
                  <a:moveTo>
                    <a:pt x="7" y="0"/>
                  </a:moveTo>
                  <a:lnTo>
                    <a:pt x="3" y="4"/>
                  </a:lnTo>
                  <a:lnTo>
                    <a:pt x="45" y="63"/>
                  </a:lnTo>
                  <a:lnTo>
                    <a:pt x="50" y="60"/>
                  </a:lnTo>
                  <a:lnTo>
                    <a:pt x="9" y="1"/>
                  </a:lnTo>
                  <a:lnTo>
                    <a:pt x="7" y="0"/>
                  </a:lnTo>
                  <a:lnTo>
                    <a:pt x="0" y="0"/>
                  </a:lnTo>
                  <a:lnTo>
                    <a:pt x="3" y="4"/>
                  </a:lnTo>
                  <a:lnTo>
                    <a:pt x="7" y="0"/>
                  </a:lnTo>
                  <a:close/>
                </a:path>
              </a:pathLst>
            </a:custGeom>
            <a:solidFill>
              <a:srgbClr val="1F1A17"/>
            </a:solidFill>
            <a:ln w="9525">
              <a:noFill/>
              <a:round/>
              <a:headEnd/>
              <a:tailEnd/>
            </a:ln>
          </p:spPr>
          <p:txBody>
            <a:bodyPr/>
            <a:lstStyle/>
            <a:p>
              <a:endParaRPr lang="fr-FR"/>
            </a:p>
          </p:txBody>
        </p:sp>
        <p:sp>
          <p:nvSpPr>
            <p:cNvPr id="32904" name="Freeform 80"/>
            <p:cNvSpPr>
              <a:spLocks/>
            </p:cNvSpPr>
            <p:nvPr/>
          </p:nvSpPr>
          <p:spPr bwMode="auto">
            <a:xfrm>
              <a:off x="4516" y="2313"/>
              <a:ext cx="34" cy="6"/>
            </a:xfrm>
            <a:custGeom>
              <a:avLst/>
              <a:gdLst>
                <a:gd name="T0" fmla="*/ 31 w 34"/>
                <a:gd name="T1" fmla="*/ 5 h 6"/>
                <a:gd name="T2" fmla="*/ 27 w 34"/>
                <a:gd name="T3" fmla="*/ 0 h 6"/>
                <a:gd name="T4" fmla="*/ 1 w 34"/>
                <a:gd name="T5" fmla="*/ 0 h 6"/>
                <a:gd name="T6" fmla="*/ 0 w 34"/>
                <a:gd name="T7" fmla="*/ 6 h 6"/>
                <a:gd name="T8" fmla="*/ 27 w 34"/>
                <a:gd name="T9" fmla="*/ 6 h 6"/>
                <a:gd name="T10" fmla="*/ 31 w 34"/>
                <a:gd name="T11" fmla="*/ 5 h 6"/>
                <a:gd name="T12" fmla="*/ 31 w 34"/>
                <a:gd name="T13" fmla="*/ 5 h 6"/>
                <a:gd name="T14" fmla="*/ 34 w 34"/>
                <a:gd name="T15" fmla="*/ 0 h 6"/>
                <a:gd name="T16" fmla="*/ 27 w 34"/>
                <a:gd name="T17" fmla="*/ 0 h 6"/>
                <a:gd name="T18" fmla="*/ 31 w 34"/>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6"/>
                <a:gd name="T32" fmla="*/ 34 w 3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6">
                  <a:moveTo>
                    <a:pt x="31" y="5"/>
                  </a:moveTo>
                  <a:lnTo>
                    <a:pt x="27" y="0"/>
                  </a:lnTo>
                  <a:lnTo>
                    <a:pt x="1" y="0"/>
                  </a:lnTo>
                  <a:lnTo>
                    <a:pt x="0" y="6"/>
                  </a:lnTo>
                  <a:lnTo>
                    <a:pt x="27" y="6"/>
                  </a:lnTo>
                  <a:lnTo>
                    <a:pt x="31" y="5"/>
                  </a:lnTo>
                  <a:lnTo>
                    <a:pt x="34" y="0"/>
                  </a:lnTo>
                  <a:lnTo>
                    <a:pt x="27" y="0"/>
                  </a:lnTo>
                  <a:lnTo>
                    <a:pt x="31" y="5"/>
                  </a:lnTo>
                  <a:close/>
                </a:path>
              </a:pathLst>
            </a:custGeom>
            <a:solidFill>
              <a:srgbClr val="1F1A17"/>
            </a:solidFill>
            <a:ln w="9525">
              <a:noFill/>
              <a:round/>
              <a:headEnd/>
              <a:tailEnd/>
            </a:ln>
          </p:spPr>
          <p:txBody>
            <a:bodyPr/>
            <a:lstStyle/>
            <a:p>
              <a:endParaRPr lang="fr-FR"/>
            </a:p>
          </p:txBody>
        </p:sp>
        <p:sp>
          <p:nvSpPr>
            <p:cNvPr id="32905" name="Freeform 81"/>
            <p:cNvSpPr>
              <a:spLocks/>
            </p:cNvSpPr>
            <p:nvPr/>
          </p:nvSpPr>
          <p:spPr bwMode="auto">
            <a:xfrm>
              <a:off x="4498" y="2315"/>
              <a:ext cx="49" cy="62"/>
            </a:xfrm>
            <a:custGeom>
              <a:avLst/>
              <a:gdLst>
                <a:gd name="T0" fmla="*/ 2 w 49"/>
                <a:gd name="T1" fmla="*/ 62 h 62"/>
                <a:gd name="T2" fmla="*/ 6 w 49"/>
                <a:gd name="T3" fmla="*/ 62 h 62"/>
                <a:gd name="T4" fmla="*/ 49 w 49"/>
                <a:gd name="T5" fmla="*/ 3 h 62"/>
                <a:gd name="T6" fmla="*/ 43 w 49"/>
                <a:gd name="T7" fmla="*/ 0 h 62"/>
                <a:gd name="T8" fmla="*/ 2 w 49"/>
                <a:gd name="T9" fmla="*/ 58 h 62"/>
                <a:gd name="T10" fmla="*/ 2 w 49"/>
                <a:gd name="T11" fmla="*/ 62 h 62"/>
                <a:gd name="T12" fmla="*/ 2 w 49"/>
                <a:gd name="T13" fmla="*/ 58 h 62"/>
                <a:gd name="T14" fmla="*/ 0 w 49"/>
                <a:gd name="T15" fmla="*/ 60 h 62"/>
                <a:gd name="T16" fmla="*/ 2 w 49"/>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62"/>
                <a:gd name="T29" fmla="*/ 49 w 49"/>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62">
                  <a:moveTo>
                    <a:pt x="2" y="62"/>
                  </a:moveTo>
                  <a:lnTo>
                    <a:pt x="6" y="62"/>
                  </a:lnTo>
                  <a:lnTo>
                    <a:pt x="49" y="3"/>
                  </a:lnTo>
                  <a:lnTo>
                    <a:pt x="43" y="0"/>
                  </a:lnTo>
                  <a:lnTo>
                    <a:pt x="2" y="58"/>
                  </a:lnTo>
                  <a:lnTo>
                    <a:pt x="2" y="62"/>
                  </a:lnTo>
                  <a:lnTo>
                    <a:pt x="2" y="58"/>
                  </a:lnTo>
                  <a:lnTo>
                    <a:pt x="0" y="60"/>
                  </a:lnTo>
                  <a:lnTo>
                    <a:pt x="2" y="62"/>
                  </a:lnTo>
                  <a:close/>
                </a:path>
              </a:pathLst>
            </a:custGeom>
            <a:solidFill>
              <a:srgbClr val="1F1A17"/>
            </a:solidFill>
            <a:ln w="9525">
              <a:noFill/>
              <a:round/>
              <a:headEnd/>
              <a:tailEnd/>
            </a:ln>
          </p:spPr>
          <p:txBody>
            <a:bodyPr/>
            <a:lstStyle/>
            <a:p>
              <a:endParaRPr lang="fr-FR"/>
            </a:p>
          </p:txBody>
        </p:sp>
        <p:sp>
          <p:nvSpPr>
            <p:cNvPr id="32906" name="Freeform 82"/>
            <p:cNvSpPr>
              <a:spLocks/>
            </p:cNvSpPr>
            <p:nvPr/>
          </p:nvSpPr>
          <p:spPr bwMode="auto">
            <a:xfrm>
              <a:off x="4500" y="2373"/>
              <a:ext cx="83" cy="92"/>
            </a:xfrm>
            <a:custGeom>
              <a:avLst/>
              <a:gdLst>
                <a:gd name="T0" fmla="*/ 80 w 83"/>
                <a:gd name="T1" fmla="*/ 92 h 92"/>
                <a:gd name="T2" fmla="*/ 80 w 83"/>
                <a:gd name="T3" fmla="*/ 87 h 92"/>
                <a:gd name="T4" fmla="*/ 4 w 83"/>
                <a:gd name="T5" fmla="*/ 0 h 92"/>
                <a:gd name="T6" fmla="*/ 0 w 83"/>
                <a:gd name="T7" fmla="*/ 4 h 92"/>
                <a:gd name="T8" fmla="*/ 76 w 83"/>
                <a:gd name="T9" fmla="*/ 92 h 92"/>
                <a:gd name="T10" fmla="*/ 80 w 83"/>
                <a:gd name="T11" fmla="*/ 92 h 92"/>
                <a:gd name="T12" fmla="*/ 80 w 83"/>
                <a:gd name="T13" fmla="*/ 92 h 92"/>
                <a:gd name="T14" fmla="*/ 83 w 83"/>
                <a:gd name="T15" fmla="*/ 89 h 92"/>
                <a:gd name="T16" fmla="*/ 80 w 83"/>
                <a:gd name="T17" fmla="*/ 87 h 92"/>
                <a:gd name="T18" fmla="*/ 80 w 83"/>
                <a:gd name="T19" fmla="*/ 9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2"/>
                <a:gd name="T32" fmla="*/ 83 w 8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2">
                  <a:moveTo>
                    <a:pt x="80" y="92"/>
                  </a:moveTo>
                  <a:lnTo>
                    <a:pt x="80" y="87"/>
                  </a:lnTo>
                  <a:lnTo>
                    <a:pt x="4" y="0"/>
                  </a:lnTo>
                  <a:lnTo>
                    <a:pt x="0" y="4"/>
                  </a:lnTo>
                  <a:lnTo>
                    <a:pt x="76" y="92"/>
                  </a:lnTo>
                  <a:lnTo>
                    <a:pt x="80" y="92"/>
                  </a:lnTo>
                  <a:lnTo>
                    <a:pt x="83" y="89"/>
                  </a:lnTo>
                  <a:lnTo>
                    <a:pt x="80" y="87"/>
                  </a:lnTo>
                  <a:lnTo>
                    <a:pt x="80" y="92"/>
                  </a:lnTo>
                  <a:close/>
                </a:path>
              </a:pathLst>
            </a:custGeom>
            <a:solidFill>
              <a:srgbClr val="1F1A17"/>
            </a:solidFill>
            <a:ln w="9525">
              <a:noFill/>
              <a:round/>
              <a:headEnd/>
              <a:tailEnd/>
            </a:ln>
          </p:spPr>
          <p:txBody>
            <a:bodyPr/>
            <a:lstStyle/>
            <a:p>
              <a:endParaRPr lang="fr-FR"/>
            </a:p>
          </p:txBody>
        </p:sp>
        <p:sp>
          <p:nvSpPr>
            <p:cNvPr id="32907" name="Freeform 83"/>
            <p:cNvSpPr>
              <a:spLocks/>
            </p:cNvSpPr>
            <p:nvPr/>
          </p:nvSpPr>
          <p:spPr bwMode="auto">
            <a:xfrm>
              <a:off x="4442" y="2460"/>
              <a:ext cx="138" cy="156"/>
            </a:xfrm>
            <a:custGeom>
              <a:avLst/>
              <a:gdLst>
                <a:gd name="T0" fmla="*/ 0 w 138"/>
                <a:gd name="T1" fmla="*/ 152 h 156"/>
                <a:gd name="T2" fmla="*/ 5 w 138"/>
                <a:gd name="T3" fmla="*/ 156 h 156"/>
                <a:gd name="T4" fmla="*/ 138 w 138"/>
                <a:gd name="T5" fmla="*/ 5 h 156"/>
                <a:gd name="T6" fmla="*/ 134 w 138"/>
                <a:gd name="T7" fmla="*/ 0 h 156"/>
                <a:gd name="T8" fmla="*/ 1 w 138"/>
                <a:gd name="T9" fmla="*/ 151 h 156"/>
                <a:gd name="T10" fmla="*/ 0 w 138"/>
                <a:gd name="T11" fmla="*/ 152 h 156"/>
                <a:gd name="T12" fmla="*/ 0 60000 65536"/>
                <a:gd name="T13" fmla="*/ 0 60000 65536"/>
                <a:gd name="T14" fmla="*/ 0 60000 65536"/>
                <a:gd name="T15" fmla="*/ 0 60000 65536"/>
                <a:gd name="T16" fmla="*/ 0 60000 65536"/>
                <a:gd name="T17" fmla="*/ 0 60000 65536"/>
                <a:gd name="T18" fmla="*/ 0 w 138"/>
                <a:gd name="T19" fmla="*/ 0 h 156"/>
                <a:gd name="T20" fmla="*/ 138 w 1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38" h="156">
                  <a:moveTo>
                    <a:pt x="0" y="152"/>
                  </a:moveTo>
                  <a:lnTo>
                    <a:pt x="5" y="156"/>
                  </a:lnTo>
                  <a:lnTo>
                    <a:pt x="138" y="5"/>
                  </a:lnTo>
                  <a:lnTo>
                    <a:pt x="134" y="0"/>
                  </a:lnTo>
                  <a:lnTo>
                    <a:pt x="1" y="151"/>
                  </a:lnTo>
                  <a:lnTo>
                    <a:pt x="0" y="152"/>
                  </a:lnTo>
                  <a:close/>
                </a:path>
              </a:pathLst>
            </a:custGeom>
            <a:solidFill>
              <a:srgbClr val="1F1A17"/>
            </a:solidFill>
            <a:ln w="9525">
              <a:noFill/>
              <a:round/>
              <a:headEnd/>
              <a:tailEnd/>
            </a:ln>
          </p:spPr>
          <p:txBody>
            <a:bodyPr/>
            <a:lstStyle/>
            <a:p>
              <a:endParaRPr lang="fr-FR"/>
            </a:p>
          </p:txBody>
        </p:sp>
      </p:grpSp>
      <p:grpSp>
        <p:nvGrpSpPr>
          <p:cNvPr id="32789" name="Group 57"/>
          <p:cNvGrpSpPr>
            <a:grpSpLocks/>
          </p:cNvGrpSpPr>
          <p:nvPr/>
        </p:nvGrpSpPr>
        <p:grpSpPr bwMode="auto">
          <a:xfrm>
            <a:off x="7616825" y="4198938"/>
            <a:ext cx="598488" cy="976312"/>
            <a:chOff x="4341" y="2057"/>
            <a:chExt cx="377" cy="615"/>
          </a:xfrm>
        </p:grpSpPr>
        <p:sp>
          <p:nvSpPr>
            <p:cNvPr id="32856" name="Rectangle 58"/>
            <p:cNvSpPr>
              <a:spLocks noChangeArrowheads="1"/>
            </p:cNvSpPr>
            <p:nvPr/>
          </p:nvSpPr>
          <p:spPr bwMode="auto">
            <a:xfrm>
              <a:off x="4344" y="2060"/>
              <a:ext cx="371" cy="608"/>
            </a:xfrm>
            <a:prstGeom prst="rect">
              <a:avLst/>
            </a:prstGeom>
            <a:solidFill>
              <a:srgbClr val="B1B5B6"/>
            </a:solidFill>
            <a:ln w="9525">
              <a:noFill/>
              <a:miter lim="800000"/>
              <a:headEnd/>
              <a:tailEnd/>
            </a:ln>
          </p:spPr>
          <p:txBody>
            <a:bodyPr/>
            <a:lstStyle/>
            <a:p>
              <a:endParaRPr lang="fr-CH">
                <a:latin typeface="Calibri" pitchFamily="34" charset="0"/>
              </a:endParaRPr>
            </a:p>
          </p:txBody>
        </p:sp>
        <p:sp>
          <p:nvSpPr>
            <p:cNvPr id="32857" name="Freeform 59"/>
            <p:cNvSpPr>
              <a:spLocks/>
            </p:cNvSpPr>
            <p:nvPr/>
          </p:nvSpPr>
          <p:spPr bwMode="auto">
            <a:xfrm>
              <a:off x="4344" y="2057"/>
              <a:ext cx="374" cy="6"/>
            </a:xfrm>
            <a:custGeom>
              <a:avLst/>
              <a:gdLst>
                <a:gd name="T0" fmla="*/ 374 w 374"/>
                <a:gd name="T1" fmla="*/ 3 h 6"/>
                <a:gd name="T2" fmla="*/ 371 w 374"/>
                <a:gd name="T3" fmla="*/ 0 h 6"/>
                <a:gd name="T4" fmla="*/ 0 w 374"/>
                <a:gd name="T5" fmla="*/ 0 h 6"/>
                <a:gd name="T6" fmla="*/ 0 w 374"/>
                <a:gd name="T7" fmla="*/ 6 h 6"/>
                <a:gd name="T8" fmla="*/ 371 w 374"/>
                <a:gd name="T9" fmla="*/ 6 h 6"/>
                <a:gd name="T10" fmla="*/ 374 w 374"/>
                <a:gd name="T11" fmla="*/ 3 h 6"/>
                <a:gd name="T12" fmla="*/ 374 w 374"/>
                <a:gd name="T13" fmla="*/ 3 h 6"/>
                <a:gd name="T14" fmla="*/ 374 w 374"/>
                <a:gd name="T15" fmla="*/ 0 h 6"/>
                <a:gd name="T16" fmla="*/ 371 w 374"/>
                <a:gd name="T17" fmla="*/ 0 h 6"/>
                <a:gd name="T18" fmla="*/ 374 w 374"/>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6"/>
                <a:gd name="T32" fmla="*/ 374 w 37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6">
                  <a:moveTo>
                    <a:pt x="374" y="3"/>
                  </a:moveTo>
                  <a:lnTo>
                    <a:pt x="371" y="0"/>
                  </a:lnTo>
                  <a:lnTo>
                    <a:pt x="0" y="0"/>
                  </a:lnTo>
                  <a:lnTo>
                    <a:pt x="0" y="6"/>
                  </a:lnTo>
                  <a:lnTo>
                    <a:pt x="371" y="6"/>
                  </a:lnTo>
                  <a:lnTo>
                    <a:pt x="374" y="3"/>
                  </a:lnTo>
                  <a:lnTo>
                    <a:pt x="374" y="0"/>
                  </a:lnTo>
                  <a:lnTo>
                    <a:pt x="371" y="0"/>
                  </a:lnTo>
                  <a:lnTo>
                    <a:pt x="374" y="3"/>
                  </a:lnTo>
                  <a:close/>
                </a:path>
              </a:pathLst>
            </a:custGeom>
            <a:solidFill>
              <a:srgbClr val="1F1A17"/>
            </a:solidFill>
            <a:ln w="9525">
              <a:noFill/>
              <a:round/>
              <a:headEnd/>
              <a:tailEnd/>
            </a:ln>
          </p:spPr>
          <p:txBody>
            <a:bodyPr/>
            <a:lstStyle/>
            <a:p>
              <a:endParaRPr lang="fr-FR"/>
            </a:p>
          </p:txBody>
        </p:sp>
        <p:sp>
          <p:nvSpPr>
            <p:cNvPr id="32858" name="Freeform 60"/>
            <p:cNvSpPr>
              <a:spLocks/>
            </p:cNvSpPr>
            <p:nvPr/>
          </p:nvSpPr>
          <p:spPr bwMode="auto">
            <a:xfrm>
              <a:off x="4711" y="2060"/>
              <a:ext cx="7" cy="612"/>
            </a:xfrm>
            <a:custGeom>
              <a:avLst/>
              <a:gdLst>
                <a:gd name="T0" fmla="*/ 4 w 7"/>
                <a:gd name="T1" fmla="*/ 612 h 612"/>
                <a:gd name="T2" fmla="*/ 7 w 7"/>
                <a:gd name="T3" fmla="*/ 608 h 612"/>
                <a:gd name="T4" fmla="*/ 7 w 7"/>
                <a:gd name="T5" fmla="*/ 0 h 612"/>
                <a:gd name="T6" fmla="*/ 0 w 7"/>
                <a:gd name="T7" fmla="*/ 0 h 612"/>
                <a:gd name="T8" fmla="*/ 0 w 7"/>
                <a:gd name="T9" fmla="*/ 608 h 612"/>
                <a:gd name="T10" fmla="*/ 4 w 7"/>
                <a:gd name="T11" fmla="*/ 612 h 612"/>
                <a:gd name="T12" fmla="*/ 4 w 7"/>
                <a:gd name="T13" fmla="*/ 612 h 612"/>
                <a:gd name="T14" fmla="*/ 7 w 7"/>
                <a:gd name="T15" fmla="*/ 612 h 612"/>
                <a:gd name="T16" fmla="*/ 7 w 7"/>
                <a:gd name="T17" fmla="*/ 608 h 612"/>
                <a:gd name="T18" fmla="*/ 4 w 7"/>
                <a:gd name="T19" fmla="*/ 612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2"/>
                <a:gd name="T32" fmla="*/ 7 w 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2">
                  <a:moveTo>
                    <a:pt x="4" y="612"/>
                  </a:moveTo>
                  <a:lnTo>
                    <a:pt x="7" y="608"/>
                  </a:lnTo>
                  <a:lnTo>
                    <a:pt x="7" y="0"/>
                  </a:lnTo>
                  <a:lnTo>
                    <a:pt x="0" y="0"/>
                  </a:lnTo>
                  <a:lnTo>
                    <a:pt x="0" y="608"/>
                  </a:lnTo>
                  <a:lnTo>
                    <a:pt x="4" y="612"/>
                  </a:lnTo>
                  <a:lnTo>
                    <a:pt x="7" y="612"/>
                  </a:lnTo>
                  <a:lnTo>
                    <a:pt x="7" y="608"/>
                  </a:lnTo>
                  <a:lnTo>
                    <a:pt x="4" y="612"/>
                  </a:lnTo>
                  <a:close/>
                </a:path>
              </a:pathLst>
            </a:custGeom>
            <a:solidFill>
              <a:srgbClr val="1F1A17"/>
            </a:solidFill>
            <a:ln w="9525">
              <a:noFill/>
              <a:round/>
              <a:headEnd/>
              <a:tailEnd/>
            </a:ln>
          </p:spPr>
          <p:txBody>
            <a:bodyPr/>
            <a:lstStyle/>
            <a:p>
              <a:endParaRPr lang="fr-FR"/>
            </a:p>
          </p:txBody>
        </p:sp>
        <p:sp>
          <p:nvSpPr>
            <p:cNvPr id="32859" name="Freeform 61"/>
            <p:cNvSpPr>
              <a:spLocks/>
            </p:cNvSpPr>
            <p:nvPr/>
          </p:nvSpPr>
          <p:spPr bwMode="auto">
            <a:xfrm>
              <a:off x="4341" y="2665"/>
              <a:ext cx="374" cy="7"/>
            </a:xfrm>
            <a:custGeom>
              <a:avLst/>
              <a:gdLst>
                <a:gd name="T0" fmla="*/ 0 w 374"/>
                <a:gd name="T1" fmla="*/ 3 h 7"/>
                <a:gd name="T2" fmla="*/ 3 w 374"/>
                <a:gd name="T3" fmla="*/ 7 h 7"/>
                <a:gd name="T4" fmla="*/ 374 w 374"/>
                <a:gd name="T5" fmla="*/ 7 h 7"/>
                <a:gd name="T6" fmla="*/ 374 w 374"/>
                <a:gd name="T7" fmla="*/ 0 h 7"/>
                <a:gd name="T8" fmla="*/ 3 w 374"/>
                <a:gd name="T9" fmla="*/ 0 h 7"/>
                <a:gd name="T10" fmla="*/ 0 w 374"/>
                <a:gd name="T11" fmla="*/ 3 h 7"/>
                <a:gd name="T12" fmla="*/ 0 w 374"/>
                <a:gd name="T13" fmla="*/ 3 h 7"/>
                <a:gd name="T14" fmla="*/ 0 w 374"/>
                <a:gd name="T15" fmla="*/ 7 h 7"/>
                <a:gd name="T16" fmla="*/ 3 w 374"/>
                <a:gd name="T17" fmla="*/ 7 h 7"/>
                <a:gd name="T18" fmla="*/ 0 w 374"/>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7"/>
                <a:gd name="T32" fmla="*/ 374 w 37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7">
                  <a:moveTo>
                    <a:pt x="0" y="3"/>
                  </a:moveTo>
                  <a:lnTo>
                    <a:pt x="3" y="7"/>
                  </a:lnTo>
                  <a:lnTo>
                    <a:pt x="374" y="7"/>
                  </a:lnTo>
                  <a:lnTo>
                    <a:pt x="374" y="0"/>
                  </a:lnTo>
                  <a:lnTo>
                    <a:pt x="3" y="0"/>
                  </a:lnTo>
                  <a:lnTo>
                    <a:pt x="0" y="3"/>
                  </a:lnTo>
                  <a:lnTo>
                    <a:pt x="0" y="7"/>
                  </a:lnTo>
                  <a:lnTo>
                    <a:pt x="3" y="7"/>
                  </a:lnTo>
                  <a:lnTo>
                    <a:pt x="0" y="3"/>
                  </a:lnTo>
                  <a:close/>
                </a:path>
              </a:pathLst>
            </a:custGeom>
            <a:solidFill>
              <a:srgbClr val="1F1A17"/>
            </a:solidFill>
            <a:ln w="9525">
              <a:noFill/>
              <a:round/>
              <a:headEnd/>
              <a:tailEnd/>
            </a:ln>
          </p:spPr>
          <p:txBody>
            <a:bodyPr/>
            <a:lstStyle/>
            <a:p>
              <a:endParaRPr lang="fr-FR"/>
            </a:p>
          </p:txBody>
        </p:sp>
        <p:sp>
          <p:nvSpPr>
            <p:cNvPr id="32860" name="Freeform 62"/>
            <p:cNvSpPr>
              <a:spLocks/>
            </p:cNvSpPr>
            <p:nvPr/>
          </p:nvSpPr>
          <p:spPr bwMode="auto">
            <a:xfrm>
              <a:off x="4341" y="2057"/>
              <a:ext cx="7" cy="611"/>
            </a:xfrm>
            <a:custGeom>
              <a:avLst/>
              <a:gdLst>
                <a:gd name="T0" fmla="*/ 3 w 7"/>
                <a:gd name="T1" fmla="*/ 0 h 611"/>
                <a:gd name="T2" fmla="*/ 0 w 7"/>
                <a:gd name="T3" fmla="*/ 3 h 611"/>
                <a:gd name="T4" fmla="*/ 0 w 7"/>
                <a:gd name="T5" fmla="*/ 611 h 611"/>
                <a:gd name="T6" fmla="*/ 7 w 7"/>
                <a:gd name="T7" fmla="*/ 611 h 611"/>
                <a:gd name="T8" fmla="*/ 7 w 7"/>
                <a:gd name="T9" fmla="*/ 3 h 611"/>
                <a:gd name="T10" fmla="*/ 3 w 7"/>
                <a:gd name="T11" fmla="*/ 0 h 611"/>
                <a:gd name="T12" fmla="*/ 3 w 7"/>
                <a:gd name="T13" fmla="*/ 0 h 611"/>
                <a:gd name="T14" fmla="*/ 0 w 7"/>
                <a:gd name="T15" fmla="*/ 0 h 611"/>
                <a:gd name="T16" fmla="*/ 0 w 7"/>
                <a:gd name="T17" fmla="*/ 3 h 611"/>
                <a:gd name="T18" fmla="*/ 3 w 7"/>
                <a:gd name="T19" fmla="*/ 0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1"/>
                <a:gd name="T32" fmla="*/ 7 w 7"/>
                <a:gd name="T33" fmla="*/ 611 h 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1">
                  <a:moveTo>
                    <a:pt x="3" y="0"/>
                  </a:moveTo>
                  <a:lnTo>
                    <a:pt x="0" y="3"/>
                  </a:lnTo>
                  <a:lnTo>
                    <a:pt x="0" y="611"/>
                  </a:lnTo>
                  <a:lnTo>
                    <a:pt x="7" y="611"/>
                  </a:lnTo>
                  <a:lnTo>
                    <a:pt x="7" y="3"/>
                  </a:lnTo>
                  <a:lnTo>
                    <a:pt x="3" y="0"/>
                  </a:lnTo>
                  <a:lnTo>
                    <a:pt x="0" y="0"/>
                  </a:lnTo>
                  <a:lnTo>
                    <a:pt x="0" y="3"/>
                  </a:lnTo>
                  <a:lnTo>
                    <a:pt x="3" y="0"/>
                  </a:lnTo>
                  <a:close/>
                </a:path>
              </a:pathLst>
            </a:custGeom>
            <a:solidFill>
              <a:srgbClr val="1F1A17"/>
            </a:solidFill>
            <a:ln w="9525">
              <a:noFill/>
              <a:round/>
              <a:headEnd/>
              <a:tailEnd/>
            </a:ln>
          </p:spPr>
          <p:txBody>
            <a:bodyPr/>
            <a:lstStyle/>
            <a:p>
              <a:endParaRPr lang="fr-FR"/>
            </a:p>
          </p:txBody>
        </p:sp>
        <p:sp>
          <p:nvSpPr>
            <p:cNvPr id="32861" name="Freeform 63"/>
            <p:cNvSpPr>
              <a:spLocks/>
            </p:cNvSpPr>
            <p:nvPr/>
          </p:nvSpPr>
          <p:spPr bwMode="auto">
            <a:xfrm>
              <a:off x="4482" y="2233"/>
              <a:ext cx="25" cy="38"/>
            </a:xfrm>
            <a:custGeom>
              <a:avLst/>
              <a:gdLst>
                <a:gd name="T0" fmla="*/ 0 w 25"/>
                <a:gd name="T1" fmla="*/ 0 h 38"/>
                <a:gd name="T2" fmla="*/ 0 w 25"/>
                <a:gd name="T3" fmla="*/ 0 h 38"/>
                <a:gd name="T4" fmla="*/ 1 w 25"/>
                <a:gd name="T5" fmla="*/ 6 h 38"/>
                <a:gd name="T6" fmla="*/ 1 w 25"/>
                <a:gd name="T7" fmla="*/ 11 h 38"/>
                <a:gd name="T8" fmla="*/ 3 w 25"/>
                <a:gd name="T9" fmla="*/ 17 h 38"/>
                <a:gd name="T10" fmla="*/ 6 w 25"/>
                <a:gd name="T11" fmla="*/ 21 h 38"/>
                <a:gd name="T12" fmla="*/ 8 w 25"/>
                <a:gd name="T13" fmla="*/ 26 h 38"/>
                <a:gd name="T14" fmla="*/ 11 w 25"/>
                <a:gd name="T15" fmla="*/ 30 h 38"/>
                <a:gd name="T16" fmla="*/ 14 w 25"/>
                <a:gd name="T17" fmla="*/ 35 h 38"/>
                <a:gd name="T18" fmla="*/ 19 w 25"/>
                <a:gd name="T19" fmla="*/ 38 h 38"/>
                <a:gd name="T20" fmla="*/ 25 w 25"/>
                <a:gd name="T21" fmla="*/ 30 h 38"/>
                <a:gd name="T22" fmla="*/ 21 w 25"/>
                <a:gd name="T23" fmla="*/ 28 h 38"/>
                <a:gd name="T24" fmla="*/ 19 w 25"/>
                <a:gd name="T25" fmla="*/ 25 h 38"/>
                <a:gd name="T26" fmla="*/ 17 w 25"/>
                <a:gd name="T27" fmla="*/ 21 h 38"/>
                <a:gd name="T28" fmla="*/ 14 w 25"/>
                <a:gd name="T29" fmla="*/ 17 h 38"/>
                <a:gd name="T30" fmla="*/ 12 w 25"/>
                <a:gd name="T31" fmla="*/ 14 h 38"/>
                <a:gd name="T32" fmla="*/ 11 w 25"/>
                <a:gd name="T33" fmla="*/ 9 h 38"/>
                <a:gd name="T34" fmla="*/ 11 w 25"/>
                <a:gd name="T35" fmla="*/ 5 h 38"/>
                <a:gd name="T36" fmla="*/ 10 w 25"/>
                <a:gd name="T37" fmla="*/ 0 h 38"/>
                <a:gd name="T38" fmla="*/ 10 w 25"/>
                <a:gd name="T39" fmla="*/ 0 h 38"/>
                <a:gd name="T40" fmla="*/ 0 w 25"/>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8"/>
                <a:gd name="T65" fmla="*/ 25 w 25"/>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8">
                  <a:moveTo>
                    <a:pt x="0" y="0"/>
                  </a:moveTo>
                  <a:lnTo>
                    <a:pt x="0" y="0"/>
                  </a:lnTo>
                  <a:lnTo>
                    <a:pt x="1" y="6"/>
                  </a:lnTo>
                  <a:lnTo>
                    <a:pt x="1" y="11"/>
                  </a:lnTo>
                  <a:lnTo>
                    <a:pt x="3" y="17"/>
                  </a:lnTo>
                  <a:lnTo>
                    <a:pt x="6" y="21"/>
                  </a:lnTo>
                  <a:lnTo>
                    <a:pt x="8" y="26"/>
                  </a:lnTo>
                  <a:lnTo>
                    <a:pt x="11" y="30"/>
                  </a:lnTo>
                  <a:lnTo>
                    <a:pt x="14" y="35"/>
                  </a:lnTo>
                  <a:lnTo>
                    <a:pt x="19" y="38"/>
                  </a:lnTo>
                  <a:lnTo>
                    <a:pt x="25" y="30"/>
                  </a:lnTo>
                  <a:lnTo>
                    <a:pt x="21" y="28"/>
                  </a:lnTo>
                  <a:lnTo>
                    <a:pt x="19" y="25"/>
                  </a:lnTo>
                  <a:lnTo>
                    <a:pt x="17" y="21"/>
                  </a:lnTo>
                  <a:lnTo>
                    <a:pt x="14" y="17"/>
                  </a:lnTo>
                  <a:lnTo>
                    <a:pt x="12" y="14"/>
                  </a:lnTo>
                  <a:lnTo>
                    <a:pt x="11" y="9"/>
                  </a:lnTo>
                  <a:lnTo>
                    <a:pt x="11" y="5"/>
                  </a:lnTo>
                  <a:lnTo>
                    <a:pt x="10" y="0"/>
                  </a:lnTo>
                  <a:lnTo>
                    <a:pt x="0" y="0"/>
                  </a:lnTo>
                  <a:close/>
                </a:path>
              </a:pathLst>
            </a:custGeom>
            <a:solidFill>
              <a:srgbClr val="FFFFFF"/>
            </a:solidFill>
            <a:ln w="9525">
              <a:noFill/>
              <a:round/>
              <a:headEnd/>
              <a:tailEnd/>
            </a:ln>
          </p:spPr>
          <p:txBody>
            <a:bodyPr/>
            <a:lstStyle/>
            <a:p>
              <a:endParaRPr lang="fr-FR"/>
            </a:p>
          </p:txBody>
        </p:sp>
        <p:sp>
          <p:nvSpPr>
            <p:cNvPr id="32862" name="Freeform 64"/>
            <p:cNvSpPr>
              <a:spLocks/>
            </p:cNvSpPr>
            <p:nvPr/>
          </p:nvSpPr>
          <p:spPr bwMode="auto">
            <a:xfrm>
              <a:off x="4482" y="2194"/>
              <a:ext cx="27" cy="39"/>
            </a:xfrm>
            <a:custGeom>
              <a:avLst/>
              <a:gdLst>
                <a:gd name="T0" fmla="*/ 20 w 27"/>
                <a:gd name="T1" fmla="*/ 0 h 39"/>
                <a:gd name="T2" fmla="*/ 16 w 27"/>
                <a:gd name="T3" fmla="*/ 3 h 39"/>
                <a:gd name="T4" fmla="*/ 12 w 27"/>
                <a:gd name="T5" fmla="*/ 8 h 39"/>
                <a:gd name="T6" fmla="*/ 9 w 27"/>
                <a:gd name="T7" fmla="*/ 12 h 39"/>
                <a:gd name="T8" fmla="*/ 6 w 27"/>
                <a:gd name="T9" fmla="*/ 17 h 39"/>
                <a:gd name="T10" fmla="*/ 3 w 27"/>
                <a:gd name="T11" fmla="*/ 22 h 39"/>
                <a:gd name="T12" fmla="*/ 2 w 27"/>
                <a:gd name="T13" fmla="*/ 28 h 39"/>
                <a:gd name="T14" fmla="*/ 1 w 27"/>
                <a:gd name="T15" fmla="*/ 34 h 39"/>
                <a:gd name="T16" fmla="*/ 0 w 27"/>
                <a:gd name="T17" fmla="*/ 39 h 39"/>
                <a:gd name="T18" fmla="*/ 10 w 27"/>
                <a:gd name="T19" fmla="*/ 39 h 39"/>
                <a:gd name="T20" fmla="*/ 11 w 27"/>
                <a:gd name="T21" fmla="*/ 35 h 39"/>
                <a:gd name="T22" fmla="*/ 11 w 27"/>
                <a:gd name="T23" fmla="*/ 30 h 39"/>
                <a:gd name="T24" fmla="*/ 12 w 27"/>
                <a:gd name="T25" fmla="*/ 26 h 39"/>
                <a:gd name="T26" fmla="*/ 14 w 27"/>
                <a:gd name="T27" fmla="*/ 21 h 39"/>
                <a:gd name="T28" fmla="*/ 17 w 27"/>
                <a:gd name="T29" fmla="*/ 18 h 39"/>
                <a:gd name="T30" fmla="*/ 20 w 27"/>
                <a:gd name="T31" fmla="*/ 15 h 39"/>
                <a:gd name="T32" fmla="*/ 22 w 27"/>
                <a:gd name="T33" fmla="*/ 11 h 39"/>
                <a:gd name="T34" fmla="*/ 27 w 27"/>
                <a:gd name="T35" fmla="*/ 8 h 39"/>
                <a:gd name="T36" fmla="*/ 20 w 27"/>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9"/>
                <a:gd name="T59" fmla="*/ 27 w 2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9">
                  <a:moveTo>
                    <a:pt x="20" y="0"/>
                  </a:moveTo>
                  <a:lnTo>
                    <a:pt x="16" y="3"/>
                  </a:lnTo>
                  <a:lnTo>
                    <a:pt x="12" y="8"/>
                  </a:lnTo>
                  <a:lnTo>
                    <a:pt x="9" y="12"/>
                  </a:lnTo>
                  <a:lnTo>
                    <a:pt x="6" y="17"/>
                  </a:lnTo>
                  <a:lnTo>
                    <a:pt x="3" y="22"/>
                  </a:lnTo>
                  <a:lnTo>
                    <a:pt x="2" y="28"/>
                  </a:lnTo>
                  <a:lnTo>
                    <a:pt x="1" y="34"/>
                  </a:lnTo>
                  <a:lnTo>
                    <a:pt x="0" y="39"/>
                  </a:lnTo>
                  <a:lnTo>
                    <a:pt x="10" y="39"/>
                  </a:lnTo>
                  <a:lnTo>
                    <a:pt x="11" y="35"/>
                  </a:lnTo>
                  <a:lnTo>
                    <a:pt x="11" y="30"/>
                  </a:lnTo>
                  <a:lnTo>
                    <a:pt x="12" y="26"/>
                  </a:lnTo>
                  <a:lnTo>
                    <a:pt x="14" y="21"/>
                  </a:lnTo>
                  <a:lnTo>
                    <a:pt x="17" y="18"/>
                  </a:lnTo>
                  <a:lnTo>
                    <a:pt x="20" y="15"/>
                  </a:lnTo>
                  <a:lnTo>
                    <a:pt x="22" y="11"/>
                  </a:lnTo>
                  <a:lnTo>
                    <a:pt x="27" y="8"/>
                  </a:lnTo>
                  <a:lnTo>
                    <a:pt x="20" y="0"/>
                  </a:lnTo>
                  <a:close/>
                </a:path>
              </a:pathLst>
            </a:custGeom>
            <a:solidFill>
              <a:srgbClr val="FFFFFF"/>
            </a:solidFill>
            <a:ln w="9525">
              <a:noFill/>
              <a:round/>
              <a:headEnd/>
              <a:tailEnd/>
            </a:ln>
          </p:spPr>
          <p:txBody>
            <a:bodyPr/>
            <a:lstStyle/>
            <a:p>
              <a:endParaRPr lang="fr-FR"/>
            </a:p>
          </p:txBody>
        </p:sp>
        <p:sp>
          <p:nvSpPr>
            <p:cNvPr id="32863" name="Freeform 65"/>
            <p:cNvSpPr>
              <a:spLocks/>
            </p:cNvSpPr>
            <p:nvPr/>
          </p:nvSpPr>
          <p:spPr bwMode="auto">
            <a:xfrm>
              <a:off x="4556" y="2233"/>
              <a:ext cx="24" cy="38"/>
            </a:xfrm>
            <a:custGeom>
              <a:avLst/>
              <a:gdLst>
                <a:gd name="T0" fmla="*/ 14 w 24"/>
                <a:gd name="T1" fmla="*/ 0 h 38"/>
                <a:gd name="T2" fmla="*/ 14 w 24"/>
                <a:gd name="T3" fmla="*/ 0 h 38"/>
                <a:gd name="T4" fmla="*/ 14 w 24"/>
                <a:gd name="T5" fmla="*/ 5 h 38"/>
                <a:gd name="T6" fmla="*/ 13 w 24"/>
                <a:gd name="T7" fmla="*/ 9 h 38"/>
                <a:gd name="T8" fmla="*/ 12 w 24"/>
                <a:gd name="T9" fmla="*/ 14 h 38"/>
                <a:gd name="T10" fmla="*/ 10 w 24"/>
                <a:gd name="T11" fmla="*/ 17 h 38"/>
                <a:gd name="T12" fmla="*/ 9 w 24"/>
                <a:gd name="T13" fmla="*/ 21 h 38"/>
                <a:gd name="T14" fmla="*/ 5 w 24"/>
                <a:gd name="T15" fmla="*/ 25 h 38"/>
                <a:gd name="T16" fmla="*/ 3 w 24"/>
                <a:gd name="T17" fmla="*/ 28 h 38"/>
                <a:gd name="T18" fmla="*/ 0 w 24"/>
                <a:gd name="T19" fmla="*/ 30 h 38"/>
                <a:gd name="T20" fmla="*/ 6 w 24"/>
                <a:gd name="T21" fmla="*/ 38 h 38"/>
                <a:gd name="T22" fmla="*/ 10 w 24"/>
                <a:gd name="T23" fmla="*/ 35 h 38"/>
                <a:gd name="T24" fmla="*/ 13 w 24"/>
                <a:gd name="T25" fmla="*/ 30 h 38"/>
                <a:gd name="T26" fmla="*/ 17 w 24"/>
                <a:gd name="T27" fmla="*/ 26 h 38"/>
                <a:gd name="T28" fmla="*/ 20 w 24"/>
                <a:gd name="T29" fmla="*/ 21 h 38"/>
                <a:gd name="T30" fmla="*/ 21 w 24"/>
                <a:gd name="T31" fmla="*/ 17 h 38"/>
                <a:gd name="T32" fmla="*/ 23 w 24"/>
                <a:gd name="T33" fmla="*/ 11 h 38"/>
                <a:gd name="T34" fmla="*/ 24 w 24"/>
                <a:gd name="T35" fmla="*/ 6 h 38"/>
                <a:gd name="T36" fmla="*/ 24 w 24"/>
                <a:gd name="T37" fmla="*/ 0 h 38"/>
                <a:gd name="T38" fmla="*/ 24 w 24"/>
                <a:gd name="T39" fmla="*/ 0 h 38"/>
                <a:gd name="T40" fmla="*/ 14 w 24"/>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8"/>
                <a:gd name="T65" fmla="*/ 24 w 2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8">
                  <a:moveTo>
                    <a:pt x="14" y="0"/>
                  </a:moveTo>
                  <a:lnTo>
                    <a:pt x="14" y="0"/>
                  </a:lnTo>
                  <a:lnTo>
                    <a:pt x="14" y="5"/>
                  </a:lnTo>
                  <a:lnTo>
                    <a:pt x="13" y="9"/>
                  </a:lnTo>
                  <a:lnTo>
                    <a:pt x="12" y="14"/>
                  </a:lnTo>
                  <a:lnTo>
                    <a:pt x="10" y="17"/>
                  </a:lnTo>
                  <a:lnTo>
                    <a:pt x="9" y="21"/>
                  </a:lnTo>
                  <a:lnTo>
                    <a:pt x="5" y="25"/>
                  </a:lnTo>
                  <a:lnTo>
                    <a:pt x="3" y="28"/>
                  </a:lnTo>
                  <a:lnTo>
                    <a:pt x="0" y="30"/>
                  </a:lnTo>
                  <a:lnTo>
                    <a:pt x="6" y="38"/>
                  </a:lnTo>
                  <a:lnTo>
                    <a:pt x="10" y="35"/>
                  </a:lnTo>
                  <a:lnTo>
                    <a:pt x="13" y="30"/>
                  </a:lnTo>
                  <a:lnTo>
                    <a:pt x="17" y="26"/>
                  </a:lnTo>
                  <a:lnTo>
                    <a:pt x="20" y="21"/>
                  </a:lnTo>
                  <a:lnTo>
                    <a:pt x="21" y="17"/>
                  </a:lnTo>
                  <a:lnTo>
                    <a:pt x="23" y="11"/>
                  </a:lnTo>
                  <a:lnTo>
                    <a:pt x="24" y="6"/>
                  </a:lnTo>
                  <a:lnTo>
                    <a:pt x="24" y="0"/>
                  </a:lnTo>
                  <a:lnTo>
                    <a:pt x="14" y="0"/>
                  </a:lnTo>
                  <a:close/>
                </a:path>
              </a:pathLst>
            </a:custGeom>
            <a:solidFill>
              <a:srgbClr val="FFFFFF"/>
            </a:solidFill>
            <a:ln w="9525">
              <a:noFill/>
              <a:round/>
              <a:headEnd/>
              <a:tailEnd/>
            </a:ln>
          </p:spPr>
          <p:txBody>
            <a:bodyPr/>
            <a:lstStyle/>
            <a:p>
              <a:endParaRPr lang="fr-FR"/>
            </a:p>
          </p:txBody>
        </p:sp>
        <p:sp>
          <p:nvSpPr>
            <p:cNvPr id="32864" name="Freeform 66"/>
            <p:cNvSpPr>
              <a:spLocks/>
            </p:cNvSpPr>
            <p:nvPr/>
          </p:nvSpPr>
          <p:spPr bwMode="auto">
            <a:xfrm>
              <a:off x="4555" y="2194"/>
              <a:ext cx="25" cy="39"/>
            </a:xfrm>
            <a:custGeom>
              <a:avLst/>
              <a:gdLst>
                <a:gd name="T0" fmla="*/ 0 w 25"/>
                <a:gd name="T1" fmla="*/ 8 h 39"/>
                <a:gd name="T2" fmla="*/ 3 w 25"/>
                <a:gd name="T3" fmla="*/ 11 h 39"/>
                <a:gd name="T4" fmla="*/ 6 w 25"/>
                <a:gd name="T5" fmla="*/ 15 h 39"/>
                <a:gd name="T6" fmla="*/ 9 w 25"/>
                <a:gd name="T7" fmla="*/ 18 h 39"/>
                <a:gd name="T8" fmla="*/ 11 w 25"/>
                <a:gd name="T9" fmla="*/ 21 h 39"/>
                <a:gd name="T10" fmla="*/ 13 w 25"/>
                <a:gd name="T11" fmla="*/ 26 h 39"/>
                <a:gd name="T12" fmla="*/ 14 w 25"/>
                <a:gd name="T13" fmla="*/ 30 h 39"/>
                <a:gd name="T14" fmla="*/ 15 w 25"/>
                <a:gd name="T15" fmla="*/ 35 h 39"/>
                <a:gd name="T16" fmla="*/ 15 w 25"/>
                <a:gd name="T17" fmla="*/ 39 h 39"/>
                <a:gd name="T18" fmla="*/ 25 w 25"/>
                <a:gd name="T19" fmla="*/ 39 h 39"/>
                <a:gd name="T20" fmla="*/ 25 w 25"/>
                <a:gd name="T21" fmla="*/ 34 h 39"/>
                <a:gd name="T22" fmla="*/ 24 w 25"/>
                <a:gd name="T23" fmla="*/ 28 h 39"/>
                <a:gd name="T24" fmla="*/ 22 w 25"/>
                <a:gd name="T25" fmla="*/ 22 h 39"/>
                <a:gd name="T26" fmla="*/ 20 w 25"/>
                <a:gd name="T27" fmla="*/ 17 h 39"/>
                <a:gd name="T28" fmla="*/ 18 w 25"/>
                <a:gd name="T29" fmla="*/ 12 h 39"/>
                <a:gd name="T30" fmla="*/ 13 w 25"/>
                <a:gd name="T31" fmla="*/ 8 h 39"/>
                <a:gd name="T32" fmla="*/ 10 w 25"/>
                <a:gd name="T33" fmla="*/ 3 h 39"/>
                <a:gd name="T34" fmla="*/ 5 w 25"/>
                <a:gd name="T35" fmla="*/ 0 h 39"/>
                <a:gd name="T36" fmla="*/ 0 w 25"/>
                <a:gd name="T37" fmla="*/ 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9"/>
                <a:gd name="T59" fmla="*/ 25 w 2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9">
                  <a:moveTo>
                    <a:pt x="0" y="8"/>
                  </a:moveTo>
                  <a:lnTo>
                    <a:pt x="3" y="11"/>
                  </a:lnTo>
                  <a:lnTo>
                    <a:pt x="6" y="15"/>
                  </a:lnTo>
                  <a:lnTo>
                    <a:pt x="9" y="18"/>
                  </a:lnTo>
                  <a:lnTo>
                    <a:pt x="11" y="21"/>
                  </a:lnTo>
                  <a:lnTo>
                    <a:pt x="13" y="26"/>
                  </a:lnTo>
                  <a:lnTo>
                    <a:pt x="14" y="30"/>
                  </a:lnTo>
                  <a:lnTo>
                    <a:pt x="15" y="35"/>
                  </a:lnTo>
                  <a:lnTo>
                    <a:pt x="15" y="39"/>
                  </a:lnTo>
                  <a:lnTo>
                    <a:pt x="25" y="39"/>
                  </a:lnTo>
                  <a:lnTo>
                    <a:pt x="25" y="34"/>
                  </a:lnTo>
                  <a:lnTo>
                    <a:pt x="24" y="28"/>
                  </a:lnTo>
                  <a:lnTo>
                    <a:pt x="22" y="22"/>
                  </a:lnTo>
                  <a:lnTo>
                    <a:pt x="20" y="17"/>
                  </a:lnTo>
                  <a:lnTo>
                    <a:pt x="18" y="12"/>
                  </a:lnTo>
                  <a:lnTo>
                    <a:pt x="13" y="8"/>
                  </a:lnTo>
                  <a:lnTo>
                    <a:pt x="10" y="3"/>
                  </a:lnTo>
                  <a:lnTo>
                    <a:pt x="5" y="0"/>
                  </a:lnTo>
                  <a:lnTo>
                    <a:pt x="0" y="8"/>
                  </a:lnTo>
                  <a:close/>
                </a:path>
              </a:pathLst>
            </a:custGeom>
            <a:solidFill>
              <a:srgbClr val="FFFFFF"/>
            </a:solidFill>
            <a:ln w="9525">
              <a:noFill/>
              <a:round/>
              <a:headEnd/>
              <a:tailEnd/>
            </a:ln>
          </p:spPr>
          <p:txBody>
            <a:bodyPr/>
            <a:lstStyle/>
            <a:p>
              <a:endParaRPr lang="fr-FR"/>
            </a:p>
          </p:txBody>
        </p:sp>
        <p:sp>
          <p:nvSpPr>
            <p:cNvPr id="32865" name="Freeform 67"/>
            <p:cNvSpPr>
              <a:spLocks/>
            </p:cNvSpPr>
            <p:nvPr/>
          </p:nvSpPr>
          <p:spPr bwMode="auto">
            <a:xfrm>
              <a:off x="4586" y="2239"/>
              <a:ext cx="43" cy="75"/>
            </a:xfrm>
            <a:custGeom>
              <a:avLst/>
              <a:gdLst>
                <a:gd name="T0" fmla="*/ 32 w 43"/>
                <a:gd name="T1" fmla="*/ 0 h 75"/>
                <a:gd name="T2" fmla="*/ 32 w 43"/>
                <a:gd name="T3" fmla="*/ 0 h 75"/>
                <a:gd name="T4" fmla="*/ 31 w 43"/>
                <a:gd name="T5" fmla="*/ 10 h 75"/>
                <a:gd name="T6" fmla="*/ 30 w 43"/>
                <a:gd name="T7" fmla="*/ 19 h 75"/>
                <a:gd name="T8" fmla="*/ 28 w 43"/>
                <a:gd name="T9" fmla="*/ 28 h 75"/>
                <a:gd name="T10" fmla="*/ 23 w 43"/>
                <a:gd name="T11" fmla="*/ 37 h 75"/>
                <a:gd name="T12" fmla="*/ 19 w 43"/>
                <a:gd name="T13" fmla="*/ 46 h 75"/>
                <a:gd name="T14" fmla="*/ 13 w 43"/>
                <a:gd name="T15" fmla="*/ 53 h 75"/>
                <a:gd name="T16" fmla="*/ 8 w 43"/>
                <a:gd name="T17" fmla="*/ 60 h 75"/>
                <a:gd name="T18" fmla="*/ 0 w 43"/>
                <a:gd name="T19" fmla="*/ 67 h 75"/>
                <a:gd name="T20" fmla="*/ 7 w 43"/>
                <a:gd name="T21" fmla="*/ 75 h 75"/>
                <a:gd name="T22" fmla="*/ 15 w 43"/>
                <a:gd name="T23" fmla="*/ 67 h 75"/>
                <a:gd name="T24" fmla="*/ 21 w 43"/>
                <a:gd name="T25" fmla="*/ 59 h 75"/>
                <a:gd name="T26" fmla="*/ 28 w 43"/>
                <a:gd name="T27" fmla="*/ 50 h 75"/>
                <a:gd name="T28" fmla="*/ 32 w 43"/>
                <a:gd name="T29" fmla="*/ 41 h 75"/>
                <a:gd name="T30" fmla="*/ 37 w 43"/>
                <a:gd name="T31" fmla="*/ 31 h 75"/>
                <a:gd name="T32" fmla="*/ 40 w 43"/>
                <a:gd name="T33" fmla="*/ 21 h 75"/>
                <a:gd name="T34" fmla="*/ 41 w 43"/>
                <a:gd name="T35" fmla="*/ 11 h 75"/>
                <a:gd name="T36" fmla="*/ 43 w 43"/>
                <a:gd name="T37" fmla="*/ 0 h 75"/>
                <a:gd name="T38" fmla="*/ 43 w 43"/>
                <a:gd name="T39" fmla="*/ 0 h 75"/>
                <a:gd name="T40" fmla="*/ 32 w 43"/>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75"/>
                <a:gd name="T65" fmla="*/ 43 w 43"/>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75">
                  <a:moveTo>
                    <a:pt x="32" y="0"/>
                  </a:moveTo>
                  <a:lnTo>
                    <a:pt x="32" y="0"/>
                  </a:lnTo>
                  <a:lnTo>
                    <a:pt x="31" y="10"/>
                  </a:lnTo>
                  <a:lnTo>
                    <a:pt x="30" y="19"/>
                  </a:lnTo>
                  <a:lnTo>
                    <a:pt x="28" y="28"/>
                  </a:lnTo>
                  <a:lnTo>
                    <a:pt x="23" y="37"/>
                  </a:lnTo>
                  <a:lnTo>
                    <a:pt x="19" y="46"/>
                  </a:lnTo>
                  <a:lnTo>
                    <a:pt x="13" y="53"/>
                  </a:lnTo>
                  <a:lnTo>
                    <a:pt x="8" y="60"/>
                  </a:lnTo>
                  <a:lnTo>
                    <a:pt x="0" y="67"/>
                  </a:lnTo>
                  <a:lnTo>
                    <a:pt x="7" y="75"/>
                  </a:lnTo>
                  <a:lnTo>
                    <a:pt x="15" y="67"/>
                  </a:lnTo>
                  <a:lnTo>
                    <a:pt x="21" y="59"/>
                  </a:lnTo>
                  <a:lnTo>
                    <a:pt x="28" y="50"/>
                  </a:lnTo>
                  <a:lnTo>
                    <a:pt x="32" y="41"/>
                  </a:lnTo>
                  <a:lnTo>
                    <a:pt x="37" y="31"/>
                  </a:lnTo>
                  <a:lnTo>
                    <a:pt x="40" y="21"/>
                  </a:lnTo>
                  <a:lnTo>
                    <a:pt x="41" y="11"/>
                  </a:lnTo>
                  <a:lnTo>
                    <a:pt x="43" y="0"/>
                  </a:lnTo>
                  <a:lnTo>
                    <a:pt x="32" y="0"/>
                  </a:lnTo>
                  <a:close/>
                </a:path>
              </a:pathLst>
            </a:custGeom>
            <a:solidFill>
              <a:srgbClr val="FFFFFF"/>
            </a:solidFill>
            <a:ln w="9525">
              <a:noFill/>
              <a:round/>
              <a:headEnd/>
              <a:tailEnd/>
            </a:ln>
          </p:spPr>
          <p:txBody>
            <a:bodyPr/>
            <a:lstStyle/>
            <a:p>
              <a:endParaRPr lang="fr-FR"/>
            </a:p>
          </p:txBody>
        </p:sp>
        <p:sp>
          <p:nvSpPr>
            <p:cNvPr id="32866" name="Freeform 68"/>
            <p:cNvSpPr>
              <a:spLocks/>
            </p:cNvSpPr>
            <p:nvPr/>
          </p:nvSpPr>
          <p:spPr bwMode="auto">
            <a:xfrm>
              <a:off x="4584" y="2162"/>
              <a:ext cx="45" cy="77"/>
            </a:xfrm>
            <a:custGeom>
              <a:avLst/>
              <a:gdLst>
                <a:gd name="T0" fmla="*/ 0 w 45"/>
                <a:gd name="T1" fmla="*/ 7 h 77"/>
                <a:gd name="T2" fmla="*/ 6 w 45"/>
                <a:gd name="T3" fmla="*/ 14 h 77"/>
                <a:gd name="T4" fmla="*/ 14 w 45"/>
                <a:gd name="T5" fmla="*/ 21 h 77"/>
                <a:gd name="T6" fmla="*/ 20 w 45"/>
                <a:gd name="T7" fmla="*/ 29 h 77"/>
                <a:gd name="T8" fmla="*/ 24 w 45"/>
                <a:gd name="T9" fmla="*/ 38 h 77"/>
                <a:gd name="T10" fmla="*/ 29 w 45"/>
                <a:gd name="T11" fmla="*/ 47 h 77"/>
                <a:gd name="T12" fmla="*/ 32 w 45"/>
                <a:gd name="T13" fmla="*/ 57 h 77"/>
                <a:gd name="T14" fmla="*/ 33 w 45"/>
                <a:gd name="T15" fmla="*/ 67 h 77"/>
                <a:gd name="T16" fmla="*/ 34 w 45"/>
                <a:gd name="T17" fmla="*/ 77 h 77"/>
                <a:gd name="T18" fmla="*/ 45 w 45"/>
                <a:gd name="T19" fmla="*/ 77 h 77"/>
                <a:gd name="T20" fmla="*/ 43 w 45"/>
                <a:gd name="T21" fmla="*/ 66 h 77"/>
                <a:gd name="T22" fmla="*/ 41 w 45"/>
                <a:gd name="T23" fmla="*/ 54 h 77"/>
                <a:gd name="T24" fmla="*/ 39 w 45"/>
                <a:gd name="T25" fmla="*/ 43 h 77"/>
                <a:gd name="T26" fmla="*/ 34 w 45"/>
                <a:gd name="T27" fmla="*/ 33 h 77"/>
                <a:gd name="T28" fmla="*/ 28 w 45"/>
                <a:gd name="T29" fmla="*/ 23 h 77"/>
                <a:gd name="T30" fmla="*/ 21 w 45"/>
                <a:gd name="T31" fmla="*/ 14 h 77"/>
                <a:gd name="T32" fmla="*/ 14 w 45"/>
                <a:gd name="T33" fmla="*/ 6 h 77"/>
                <a:gd name="T34" fmla="*/ 5 w 45"/>
                <a:gd name="T35" fmla="*/ 0 h 77"/>
                <a:gd name="T36" fmla="*/ 0 w 45"/>
                <a:gd name="T37" fmla="*/ 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7"/>
                <a:gd name="T59" fmla="*/ 45 w 45"/>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7">
                  <a:moveTo>
                    <a:pt x="0" y="7"/>
                  </a:moveTo>
                  <a:lnTo>
                    <a:pt x="6" y="14"/>
                  </a:lnTo>
                  <a:lnTo>
                    <a:pt x="14" y="21"/>
                  </a:lnTo>
                  <a:lnTo>
                    <a:pt x="20" y="29"/>
                  </a:lnTo>
                  <a:lnTo>
                    <a:pt x="24" y="38"/>
                  </a:lnTo>
                  <a:lnTo>
                    <a:pt x="29" y="47"/>
                  </a:lnTo>
                  <a:lnTo>
                    <a:pt x="32" y="57"/>
                  </a:lnTo>
                  <a:lnTo>
                    <a:pt x="33" y="67"/>
                  </a:lnTo>
                  <a:lnTo>
                    <a:pt x="34" y="77"/>
                  </a:lnTo>
                  <a:lnTo>
                    <a:pt x="45" y="77"/>
                  </a:lnTo>
                  <a:lnTo>
                    <a:pt x="43" y="66"/>
                  </a:lnTo>
                  <a:lnTo>
                    <a:pt x="41" y="54"/>
                  </a:lnTo>
                  <a:lnTo>
                    <a:pt x="39" y="43"/>
                  </a:lnTo>
                  <a:lnTo>
                    <a:pt x="34" y="33"/>
                  </a:lnTo>
                  <a:lnTo>
                    <a:pt x="28" y="23"/>
                  </a:lnTo>
                  <a:lnTo>
                    <a:pt x="21" y="14"/>
                  </a:lnTo>
                  <a:lnTo>
                    <a:pt x="14" y="6"/>
                  </a:lnTo>
                  <a:lnTo>
                    <a:pt x="5" y="0"/>
                  </a:lnTo>
                  <a:lnTo>
                    <a:pt x="0" y="7"/>
                  </a:lnTo>
                  <a:close/>
                </a:path>
              </a:pathLst>
            </a:custGeom>
            <a:solidFill>
              <a:srgbClr val="FFFFFF"/>
            </a:solidFill>
            <a:ln w="9525">
              <a:noFill/>
              <a:round/>
              <a:headEnd/>
              <a:tailEnd/>
            </a:ln>
          </p:spPr>
          <p:txBody>
            <a:bodyPr/>
            <a:lstStyle/>
            <a:p>
              <a:endParaRPr lang="fr-FR"/>
            </a:p>
          </p:txBody>
        </p:sp>
        <p:sp>
          <p:nvSpPr>
            <p:cNvPr id="32867" name="Freeform 69"/>
            <p:cNvSpPr>
              <a:spLocks/>
            </p:cNvSpPr>
            <p:nvPr/>
          </p:nvSpPr>
          <p:spPr bwMode="auto">
            <a:xfrm>
              <a:off x="4618" y="2240"/>
              <a:ext cx="62" cy="115"/>
            </a:xfrm>
            <a:custGeom>
              <a:avLst/>
              <a:gdLst>
                <a:gd name="T0" fmla="*/ 52 w 62"/>
                <a:gd name="T1" fmla="*/ 0 h 115"/>
                <a:gd name="T2" fmla="*/ 52 w 62"/>
                <a:gd name="T3" fmla="*/ 0 h 115"/>
                <a:gd name="T4" fmla="*/ 51 w 62"/>
                <a:gd name="T5" fmla="*/ 16 h 115"/>
                <a:gd name="T6" fmla="*/ 47 w 62"/>
                <a:gd name="T7" fmla="*/ 30 h 115"/>
                <a:gd name="T8" fmla="*/ 44 w 62"/>
                <a:gd name="T9" fmla="*/ 46 h 115"/>
                <a:gd name="T10" fmla="*/ 37 w 62"/>
                <a:gd name="T11" fmla="*/ 59 h 115"/>
                <a:gd name="T12" fmla="*/ 31 w 62"/>
                <a:gd name="T13" fmla="*/ 73 h 115"/>
                <a:gd name="T14" fmla="*/ 22 w 62"/>
                <a:gd name="T15" fmla="*/ 85 h 115"/>
                <a:gd name="T16" fmla="*/ 12 w 62"/>
                <a:gd name="T17" fmla="*/ 97 h 115"/>
                <a:gd name="T18" fmla="*/ 0 w 62"/>
                <a:gd name="T19" fmla="*/ 107 h 115"/>
                <a:gd name="T20" fmla="*/ 7 w 62"/>
                <a:gd name="T21" fmla="*/ 115 h 115"/>
                <a:gd name="T22" fmla="*/ 18 w 62"/>
                <a:gd name="T23" fmla="*/ 104 h 115"/>
                <a:gd name="T24" fmla="*/ 30 w 62"/>
                <a:gd name="T25" fmla="*/ 92 h 115"/>
                <a:gd name="T26" fmla="*/ 38 w 62"/>
                <a:gd name="T27" fmla="*/ 78 h 115"/>
                <a:gd name="T28" fmla="*/ 47 w 62"/>
                <a:gd name="T29" fmla="*/ 64 h 115"/>
                <a:gd name="T30" fmla="*/ 53 w 62"/>
                <a:gd name="T31" fmla="*/ 49 h 115"/>
                <a:gd name="T32" fmla="*/ 57 w 62"/>
                <a:gd name="T33" fmla="*/ 32 h 115"/>
                <a:gd name="T34" fmla="*/ 61 w 62"/>
                <a:gd name="T35" fmla="*/ 17 h 115"/>
                <a:gd name="T36" fmla="*/ 62 w 62"/>
                <a:gd name="T37" fmla="*/ 0 h 115"/>
                <a:gd name="T38" fmla="*/ 62 w 62"/>
                <a:gd name="T39" fmla="*/ 0 h 115"/>
                <a:gd name="T40" fmla="*/ 52 w 6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5"/>
                <a:gd name="T65" fmla="*/ 62 w 62"/>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5">
                  <a:moveTo>
                    <a:pt x="52" y="0"/>
                  </a:moveTo>
                  <a:lnTo>
                    <a:pt x="52" y="0"/>
                  </a:lnTo>
                  <a:lnTo>
                    <a:pt x="51" y="16"/>
                  </a:lnTo>
                  <a:lnTo>
                    <a:pt x="47" y="30"/>
                  </a:lnTo>
                  <a:lnTo>
                    <a:pt x="44" y="46"/>
                  </a:lnTo>
                  <a:lnTo>
                    <a:pt x="37" y="59"/>
                  </a:lnTo>
                  <a:lnTo>
                    <a:pt x="31" y="73"/>
                  </a:lnTo>
                  <a:lnTo>
                    <a:pt x="22" y="85"/>
                  </a:lnTo>
                  <a:lnTo>
                    <a:pt x="12" y="97"/>
                  </a:lnTo>
                  <a:lnTo>
                    <a:pt x="0" y="107"/>
                  </a:lnTo>
                  <a:lnTo>
                    <a:pt x="7" y="115"/>
                  </a:lnTo>
                  <a:lnTo>
                    <a:pt x="18" y="104"/>
                  </a:lnTo>
                  <a:lnTo>
                    <a:pt x="30" y="92"/>
                  </a:lnTo>
                  <a:lnTo>
                    <a:pt x="38" y="78"/>
                  </a:lnTo>
                  <a:lnTo>
                    <a:pt x="47" y="64"/>
                  </a:lnTo>
                  <a:lnTo>
                    <a:pt x="53" y="49"/>
                  </a:lnTo>
                  <a:lnTo>
                    <a:pt x="57" y="32"/>
                  </a:lnTo>
                  <a:lnTo>
                    <a:pt x="61" y="17"/>
                  </a:lnTo>
                  <a:lnTo>
                    <a:pt x="62" y="0"/>
                  </a:lnTo>
                  <a:lnTo>
                    <a:pt x="52" y="0"/>
                  </a:lnTo>
                  <a:close/>
                </a:path>
              </a:pathLst>
            </a:custGeom>
            <a:solidFill>
              <a:srgbClr val="FFFFFF"/>
            </a:solidFill>
            <a:ln w="9525">
              <a:noFill/>
              <a:round/>
              <a:headEnd/>
              <a:tailEnd/>
            </a:ln>
          </p:spPr>
          <p:txBody>
            <a:bodyPr/>
            <a:lstStyle/>
            <a:p>
              <a:endParaRPr lang="fr-FR"/>
            </a:p>
          </p:txBody>
        </p:sp>
        <p:sp>
          <p:nvSpPr>
            <p:cNvPr id="32868" name="Freeform 70"/>
            <p:cNvSpPr>
              <a:spLocks/>
            </p:cNvSpPr>
            <p:nvPr/>
          </p:nvSpPr>
          <p:spPr bwMode="auto">
            <a:xfrm>
              <a:off x="4613" y="2120"/>
              <a:ext cx="67" cy="120"/>
            </a:xfrm>
            <a:custGeom>
              <a:avLst/>
              <a:gdLst>
                <a:gd name="T0" fmla="*/ 0 w 67"/>
                <a:gd name="T1" fmla="*/ 8 h 120"/>
                <a:gd name="T2" fmla="*/ 12 w 67"/>
                <a:gd name="T3" fmla="*/ 19 h 120"/>
                <a:gd name="T4" fmla="*/ 23 w 67"/>
                <a:gd name="T5" fmla="*/ 30 h 120"/>
                <a:gd name="T6" fmla="*/ 33 w 67"/>
                <a:gd name="T7" fmla="*/ 44 h 120"/>
                <a:gd name="T8" fmla="*/ 41 w 67"/>
                <a:gd name="T9" fmla="*/ 57 h 120"/>
                <a:gd name="T10" fmla="*/ 48 w 67"/>
                <a:gd name="T11" fmla="*/ 72 h 120"/>
                <a:gd name="T12" fmla="*/ 52 w 67"/>
                <a:gd name="T13" fmla="*/ 87 h 120"/>
                <a:gd name="T14" fmla="*/ 56 w 67"/>
                <a:gd name="T15" fmla="*/ 104 h 120"/>
                <a:gd name="T16" fmla="*/ 57 w 67"/>
                <a:gd name="T17" fmla="*/ 120 h 120"/>
                <a:gd name="T18" fmla="*/ 67 w 67"/>
                <a:gd name="T19" fmla="*/ 120 h 120"/>
                <a:gd name="T20" fmla="*/ 66 w 67"/>
                <a:gd name="T21" fmla="*/ 102 h 120"/>
                <a:gd name="T22" fmla="*/ 62 w 67"/>
                <a:gd name="T23" fmla="*/ 85 h 120"/>
                <a:gd name="T24" fmla="*/ 57 w 67"/>
                <a:gd name="T25" fmla="*/ 68 h 120"/>
                <a:gd name="T26" fmla="*/ 50 w 67"/>
                <a:gd name="T27" fmla="*/ 53 h 120"/>
                <a:gd name="T28" fmla="*/ 41 w 67"/>
                <a:gd name="T29" fmla="*/ 38 h 120"/>
                <a:gd name="T30" fmla="*/ 31 w 67"/>
                <a:gd name="T31" fmla="*/ 24 h 120"/>
                <a:gd name="T32" fmla="*/ 19 w 67"/>
                <a:gd name="T33" fmla="*/ 11 h 120"/>
                <a:gd name="T34" fmla="*/ 5 w 67"/>
                <a:gd name="T35" fmla="*/ 0 h 120"/>
                <a:gd name="T36" fmla="*/ 0 w 67"/>
                <a:gd name="T37" fmla="*/ 8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120"/>
                <a:gd name="T59" fmla="*/ 67 w 67"/>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120">
                  <a:moveTo>
                    <a:pt x="0" y="8"/>
                  </a:moveTo>
                  <a:lnTo>
                    <a:pt x="12" y="19"/>
                  </a:lnTo>
                  <a:lnTo>
                    <a:pt x="23" y="30"/>
                  </a:lnTo>
                  <a:lnTo>
                    <a:pt x="33" y="44"/>
                  </a:lnTo>
                  <a:lnTo>
                    <a:pt x="41" y="57"/>
                  </a:lnTo>
                  <a:lnTo>
                    <a:pt x="48" y="72"/>
                  </a:lnTo>
                  <a:lnTo>
                    <a:pt x="52" y="87"/>
                  </a:lnTo>
                  <a:lnTo>
                    <a:pt x="56" y="104"/>
                  </a:lnTo>
                  <a:lnTo>
                    <a:pt x="57" y="120"/>
                  </a:lnTo>
                  <a:lnTo>
                    <a:pt x="67" y="120"/>
                  </a:lnTo>
                  <a:lnTo>
                    <a:pt x="66" y="102"/>
                  </a:lnTo>
                  <a:lnTo>
                    <a:pt x="62" y="85"/>
                  </a:lnTo>
                  <a:lnTo>
                    <a:pt x="57" y="68"/>
                  </a:lnTo>
                  <a:lnTo>
                    <a:pt x="50" y="53"/>
                  </a:lnTo>
                  <a:lnTo>
                    <a:pt x="41" y="38"/>
                  </a:lnTo>
                  <a:lnTo>
                    <a:pt x="31" y="24"/>
                  </a:lnTo>
                  <a:lnTo>
                    <a:pt x="19" y="11"/>
                  </a:lnTo>
                  <a:lnTo>
                    <a:pt x="5" y="0"/>
                  </a:lnTo>
                  <a:lnTo>
                    <a:pt x="0" y="8"/>
                  </a:lnTo>
                  <a:close/>
                </a:path>
              </a:pathLst>
            </a:custGeom>
            <a:solidFill>
              <a:srgbClr val="FFFFFF"/>
            </a:solidFill>
            <a:ln w="9525">
              <a:noFill/>
              <a:round/>
              <a:headEnd/>
              <a:tailEnd/>
            </a:ln>
          </p:spPr>
          <p:txBody>
            <a:bodyPr/>
            <a:lstStyle/>
            <a:p>
              <a:endParaRPr lang="fr-FR"/>
            </a:p>
          </p:txBody>
        </p:sp>
        <p:sp>
          <p:nvSpPr>
            <p:cNvPr id="32869" name="Freeform 71"/>
            <p:cNvSpPr>
              <a:spLocks/>
            </p:cNvSpPr>
            <p:nvPr/>
          </p:nvSpPr>
          <p:spPr bwMode="auto">
            <a:xfrm>
              <a:off x="4383" y="2238"/>
              <a:ext cx="61" cy="115"/>
            </a:xfrm>
            <a:custGeom>
              <a:avLst/>
              <a:gdLst>
                <a:gd name="T0" fmla="*/ 0 w 61"/>
                <a:gd name="T1" fmla="*/ 0 h 115"/>
                <a:gd name="T2" fmla="*/ 0 w 61"/>
                <a:gd name="T3" fmla="*/ 0 h 115"/>
                <a:gd name="T4" fmla="*/ 2 w 61"/>
                <a:gd name="T5" fmla="*/ 16 h 115"/>
                <a:gd name="T6" fmla="*/ 4 w 61"/>
                <a:gd name="T7" fmla="*/ 32 h 115"/>
                <a:gd name="T8" fmla="*/ 8 w 61"/>
                <a:gd name="T9" fmla="*/ 48 h 115"/>
                <a:gd name="T10" fmla="*/ 15 w 61"/>
                <a:gd name="T11" fmla="*/ 63 h 115"/>
                <a:gd name="T12" fmla="*/ 23 w 61"/>
                <a:gd name="T13" fmla="*/ 78 h 115"/>
                <a:gd name="T14" fmla="*/ 32 w 61"/>
                <a:gd name="T15" fmla="*/ 91 h 115"/>
                <a:gd name="T16" fmla="*/ 43 w 61"/>
                <a:gd name="T17" fmla="*/ 104 h 115"/>
                <a:gd name="T18" fmla="*/ 55 w 61"/>
                <a:gd name="T19" fmla="*/ 115 h 115"/>
                <a:gd name="T20" fmla="*/ 61 w 61"/>
                <a:gd name="T21" fmla="*/ 107 h 115"/>
                <a:gd name="T22" fmla="*/ 50 w 61"/>
                <a:gd name="T23" fmla="*/ 96 h 115"/>
                <a:gd name="T24" fmla="*/ 40 w 61"/>
                <a:gd name="T25" fmla="*/ 85 h 115"/>
                <a:gd name="T26" fmla="*/ 31 w 61"/>
                <a:gd name="T27" fmla="*/ 72 h 115"/>
                <a:gd name="T28" fmla="*/ 24 w 61"/>
                <a:gd name="T29" fmla="*/ 59 h 115"/>
                <a:gd name="T30" fmla="*/ 18 w 61"/>
                <a:gd name="T31" fmla="*/ 44 h 115"/>
                <a:gd name="T32" fmla="*/ 14 w 61"/>
                <a:gd name="T33" fmla="*/ 30 h 115"/>
                <a:gd name="T34" fmla="*/ 11 w 61"/>
                <a:gd name="T35" fmla="*/ 14 h 115"/>
                <a:gd name="T36" fmla="*/ 11 w 61"/>
                <a:gd name="T37" fmla="*/ 0 h 115"/>
                <a:gd name="T38" fmla="*/ 11 w 61"/>
                <a:gd name="T39" fmla="*/ 0 h 115"/>
                <a:gd name="T40" fmla="*/ 0 w 61"/>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15"/>
                <a:gd name="T65" fmla="*/ 61 w 61"/>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15">
                  <a:moveTo>
                    <a:pt x="0" y="0"/>
                  </a:moveTo>
                  <a:lnTo>
                    <a:pt x="0" y="0"/>
                  </a:lnTo>
                  <a:lnTo>
                    <a:pt x="2" y="16"/>
                  </a:lnTo>
                  <a:lnTo>
                    <a:pt x="4" y="32"/>
                  </a:lnTo>
                  <a:lnTo>
                    <a:pt x="8" y="48"/>
                  </a:lnTo>
                  <a:lnTo>
                    <a:pt x="15" y="63"/>
                  </a:lnTo>
                  <a:lnTo>
                    <a:pt x="23" y="78"/>
                  </a:lnTo>
                  <a:lnTo>
                    <a:pt x="32" y="91"/>
                  </a:lnTo>
                  <a:lnTo>
                    <a:pt x="43" y="104"/>
                  </a:lnTo>
                  <a:lnTo>
                    <a:pt x="55" y="115"/>
                  </a:lnTo>
                  <a:lnTo>
                    <a:pt x="61" y="107"/>
                  </a:lnTo>
                  <a:lnTo>
                    <a:pt x="50" y="96"/>
                  </a:lnTo>
                  <a:lnTo>
                    <a:pt x="40" y="85"/>
                  </a:lnTo>
                  <a:lnTo>
                    <a:pt x="31" y="72"/>
                  </a:lnTo>
                  <a:lnTo>
                    <a:pt x="24" y="59"/>
                  </a:lnTo>
                  <a:lnTo>
                    <a:pt x="18" y="44"/>
                  </a:lnTo>
                  <a:lnTo>
                    <a:pt x="14" y="30"/>
                  </a:lnTo>
                  <a:lnTo>
                    <a:pt x="11" y="14"/>
                  </a:lnTo>
                  <a:lnTo>
                    <a:pt x="11" y="0"/>
                  </a:lnTo>
                  <a:lnTo>
                    <a:pt x="0" y="0"/>
                  </a:lnTo>
                  <a:close/>
                </a:path>
              </a:pathLst>
            </a:custGeom>
            <a:solidFill>
              <a:srgbClr val="FFFFFF"/>
            </a:solidFill>
            <a:ln w="9525">
              <a:noFill/>
              <a:round/>
              <a:headEnd/>
              <a:tailEnd/>
            </a:ln>
          </p:spPr>
          <p:txBody>
            <a:bodyPr/>
            <a:lstStyle/>
            <a:p>
              <a:endParaRPr lang="fr-FR"/>
            </a:p>
          </p:txBody>
        </p:sp>
        <p:sp>
          <p:nvSpPr>
            <p:cNvPr id="32870" name="Freeform 72"/>
            <p:cNvSpPr>
              <a:spLocks/>
            </p:cNvSpPr>
            <p:nvPr/>
          </p:nvSpPr>
          <p:spPr bwMode="auto">
            <a:xfrm>
              <a:off x="4383" y="2118"/>
              <a:ext cx="66" cy="120"/>
            </a:xfrm>
            <a:custGeom>
              <a:avLst/>
              <a:gdLst>
                <a:gd name="T0" fmla="*/ 61 w 66"/>
                <a:gd name="T1" fmla="*/ 0 h 120"/>
                <a:gd name="T2" fmla="*/ 47 w 66"/>
                <a:gd name="T3" fmla="*/ 11 h 120"/>
                <a:gd name="T4" fmla="*/ 35 w 66"/>
                <a:gd name="T5" fmla="*/ 24 h 120"/>
                <a:gd name="T6" fmla="*/ 25 w 66"/>
                <a:gd name="T7" fmla="*/ 37 h 120"/>
                <a:gd name="T8" fmla="*/ 16 w 66"/>
                <a:gd name="T9" fmla="*/ 53 h 120"/>
                <a:gd name="T10" fmla="*/ 9 w 66"/>
                <a:gd name="T11" fmla="*/ 68 h 120"/>
                <a:gd name="T12" fmla="*/ 4 w 66"/>
                <a:gd name="T13" fmla="*/ 85 h 120"/>
                <a:gd name="T14" fmla="*/ 2 w 66"/>
                <a:gd name="T15" fmla="*/ 102 h 120"/>
                <a:gd name="T16" fmla="*/ 0 w 66"/>
                <a:gd name="T17" fmla="*/ 120 h 120"/>
                <a:gd name="T18" fmla="*/ 11 w 66"/>
                <a:gd name="T19" fmla="*/ 120 h 120"/>
                <a:gd name="T20" fmla="*/ 12 w 66"/>
                <a:gd name="T21" fmla="*/ 103 h 120"/>
                <a:gd name="T22" fmla="*/ 14 w 66"/>
                <a:gd name="T23" fmla="*/ 87 h 120"/>
                <a:gd name="T24" fmla="*/ 18 w 66"/>
                <a:gd name="T25" fmla="*/ 72 h 120"/>
                <a:gd name="T26" fmla="*/ 25 w 66"/>
                <a:gd name="T27" fmla="*/ 57 h 120"/>
                <a:gd name="T28" fmla="*/ 33 w 66"/>
                <a:gd name="T29" fmla="*/ 43 h 120"/>
                <a:gd name="T30" fmla="*/ 43 w 66"/>
                <a:gd name="T31" fmla="*/ 30 h 120"/>
                <a:gd name="T32" fmla="*/ 54 w 66"/>
                <a:gd name="T33" fmla="*/ 18 h 120"/>
                <a:gd name="T34" fmla="*/ 66 w 66"/>
                <a:gd name="T35" fmla="*/ 8 h 120"/>
                <a:gd name="T36" fmla="*/ 61 w 66"/>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20"/>
                <a:gd name="T59" fmla="*/ 66 w 66"/>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20">
                  <a:moveTo>
                    <a:pt x="61" y="0"/>
                  </a:moveTo>
                  <a:lnTo>
                    <a:pt x="47" y="11"/>
                  </a:lnTo>
                  <a:lnTo>
                    <a:pt x="35" y="24"/>
                  </a:lnTo>
                  <a:lnTo>
                    <a:pt x="25" y="37"/>
                  </a:lnTo>
                  <a:lnTo>
                    <a:pt x="16" y="53"/>
                  </a:lnTo>
                  <a:lnTo>
                    <a:pt x="9" y="68"/>
                  </a:lnTo>
                  <a:lnTo>
                    <a:pt x="4" y="85"/>
                  </a:lnTo>
                  <a:lnTo>
                    <a:pt x="2" y="102"/>
                  </a:lnTo>
                  <a:lnTo>
                    <a:pt x="0" y="120"/>
                  </a:lnTo>
                  <a:lnTo>
                    <a:pt x="11" y="120"/>
                  </a:lnTo>
                  <a:lnTo>
                    <a:pt x="12" y="103"/>
                  </a:lnTo>
                  <a:lnTo>
                    <a:pt x="14" y="87"/>
                  </a:lnTo>
                  <a:lnTo>
                    <a:pt x="18" y="72"/>
                  </a:lnTo>
                  <a:lnTo>
                    <a:pt x="25" y="57"/>
                  </a:lnTo>
                  <a:lnTo>
                    <a:pt x="33" y="43"/>
                  </a:lnTo>
                  <a:lnTo>
                    <a:pt x="43" y="30"/>
                  </a:lnTo>
                  <a:lnTo>
                    <a:pt x="54" y="18"/>
                  </a:lnTo>
                  <a:lnTo>
                    <a:pt x="66" y="8"/>
                  </a:lnTo>
                  <a:lnTo>
                    <a:pt x="61" y="0"/>
                  </a:lnTo>
                  <a:close/>
                </a:path>
              </a:pathLst>
            </a:custGeom>
            <a:solidFill>
              <a:srgbClr val="FFFFFF"/>
            </a:solidFill>
            <a:ln w="9525">
              <a:noFill/>
              <a:round/>
              <a:headEnd/>
              <a:tailEnd/>
            </a:ln>
          </p:spPr>
          <p:txBody>
            <a:bodyPr/>
            <a:lstStyle/>
            <a:p>
              <a:endParaRPr lang="fr-FR"/>
            </a:p>
          </p:txBody>
        </p:sp>
        <p:sp>
          <p:nvSpPr>
            <p:cNvPr id="32871" name="Freeform 73"/>
            <p:cNvSpPr>
              <a:spLocks/>
            </p:cNvSpPr>
            <p:nvPr/>
          </p:nvSpPr>
          <p:spPr bwMode="auto">
            <a:xfrm>
              <a:off x="4435" y="2237"/>
              <a:ext cx="41" cy="73"/>
            </a:xfrm>
            <a:custGeom>
              <a:avLst/>
              <a:gdLst>
                <a:gd name="T0" fmla="*/ 0 w 41"/>
                <a:gd name="T1" fmla="*/ 0 h 73"/>
                <a:gd name="T2" fmla="*/ 0 w 41"/>
                <a:gd name="T3" fmla="*/ 0 h 73"/>
                <a:gd name="T4" fmla="*/ 0 w 41"/>
                <a:gd name="T5" fmla="*/ 10 h 73"/>
                <a:gd name="T6" fmla="*/ 2 w 41"/>
                <a:gd name="T7" fmla="*/ 21 h 73"/>
                <a:gd name="T8" fmla="*/ 4 w 41"/>
                <a:gd name="T9" fmla="*/ 31 h 73"/>
                <a:gd name="T10" fmla="*/ 9 w 41"/>
                <a:gd name="T11" fmla="*/ 41 h 73"/>
                <a:gd name="T12" fmla="*/ 14 w 41"/>
                <a:gd name="T13" fmla="*/ 50 h 73"/>
                <a:gd name="T14" fmla="*/ 20 w 41"/>
                <a:gd name="T15" fmla="*/ 59 h 73"/>
                <a:gd name="T16" fmla="*/ 27 w 41"/>
                <a:gd name="T17" fmla="*/ 67 h 73"/>
                <a:gd name="T18" fmla="*/ 35 w 41"/>
                <a:gd name="T19" fmla="*/ 73 h 73"/>
                <a:gd name="T20" fmla="*/ 41 w 41"/>
                <a:gd name="T21" fmla="*/ 66 h 73"/>
                <a:gd name="T22" fmla="*/ 35 w 41"/>
                <a:gd name="T23" fmla="*/ 59 h 73"/>
                <a:gd name="T24" fmla="*/ 28 w 41"/>
                <a:gd name="T25" fmla="*/ 52 h 73"/>
                <a:gd name="T26" fmla="*/ 22 w 41"/>
                <a:gd name="T27" fmla="*/ 44 h 73"/>
                <a:gd name="T28" fmla="*/ 18 w 41"/>
                <a:gd name="T29" fmla="*/ 36 h 73"/>
                <a:gd name="T30" fmla="*/ 14 w 41"/>
                <a:gd name="T31" fmla="*/ 28 h 73"/>
                <a:gd name="T32" fmla="*/ 12 w 41"/>
                <a:gd name="T33" fmla="*/ 19 h 73"/>
                <a:gd name="T34" fmla="*/ 10 w 41"/>
                <a:gd name="T35" fmla="*/ 9 h 73"/>
                <a:gd name="T36" fmla="*/ 10 w 41"/>
                <a:gd name="T37" fmla="*/ 0 h 73"/>
                <a:gd name="T38" fmla="*/ 10 w 41"/>
                <a:gd name="T39" fmla="*/ 0 h 73"/>
                <a:gd name="T40" fmla="*/ 0 w 41"/>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73"/>
                <a:gd name="T65" fmla="*/ 41 w 4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73">
                  <a:moveTo>
                    <a:pt x="0" y="0"/>
                  </a:moveTo>
                  <a:lnTo>
                    <a:pt x="0" y="0"/>
                  </a:lnTo>
                  <a:lnTo>
                    <a:pt x="0" y="10"/>
                  </a:lnTo>
                  <a:lnTo>
                    <a:pt x="2" y="21"/>
                  </a:lnTo>
                  <a:lnTo>
                    <a:pt x="4" y="31"/>
                  </a:lnTo>
                  <a:lnTo>
                    <a:pt x="9" y="41"/>
                  </a:lnTo>
                  <a:lnTo>
                    <a:pt x="14" y="50"/>
                  </a:lnTo>
                  <a:lnTo>
                    <a:pt x="20" y="59"/>
                  </a:lnTo>
                  <a:lnTo>
                    <a:pt x="27" y="67"/>
                  </a:lnTo>
                  <a:lnTo>
                    <a:pt x="35" y="73"/>
                  </a:lnTo>
                  <a:lnTo>
                    <a:pt x="41" y="66"/>
                  </a:lnTo>
                  <a:lnTo>
                    <a:pt x="35" y="59"/>
                  </a:lnTo>
                  <a:lnTo>
                    <a:pt x="28" y="52"/>
                  </a:lnTo>
                  <a:lnTo>
                    <a:pt x="22" y="44"/>
                  </a:lnTo>
                  <a:lnTo>
                    <a:pt x="18" y="36"/>
                  </a:lnTo>
                  <a:lnTo>
                    <a:pt x="14" y="28"/>
                  </a:lnTo>
                  <a:lnTo>
                    <a:pt x="12" y="19"/>
                  </a:lnTo>
                  <a:lnTo>
                    <a:pt x="10" y="9"/>
                  </a:lnTo>
                  <a:lnTo>
                    <a:pt x="10" y="0"/>
                  </a:lnTo>
                  <a:lnTo>
                    <a:pt x="0" y="0"/>
                  </a:lnTo>
                  <a:close/>
                </a:path>
              </a:pathLst>
            </a:custGeom>
            <a:solidFill>
              <a:srgbClr val="FFFFFF"/>
            </a:solidFill>
            <a:ln w="9525">
              <a:noFill/>
              <a:round/>
              <a:headEnd/>
              <a:tailEnd/>
            </a:ln>
          </p:spPr>
          <p:txBody>
            <a:bodyPr/>
            <a:lstStyle/>
            <a:p>
              <a:endParaRPr lang="fr-FR"/>
            </a:p>
          </p:txBody>
        </p:sp>
        <p:sp>
          <p:nvSpPr>
            <p:cNvPr id="32872" name="Freeform 74"/>
            <p:cNvSpPr>
              <a:spLocks/>
            </p:cNvSpPr>
            <p:nvPr/>
          </p:nvSpPr>
          <p:spPr bwMode="auto">
            <a:xfrm>
              <a:off x="4435" y="2158"/>
              <a:ext cx="45" cy="79"/>
            </a:xfrm>
            <a:custGeom>
              <a:avLst/>
              <a:gdLst>
                <a:gd name="T0" fmla="*/ 39 w 45"/>
                <a:gd name="T1" fmla="*/ 0 h 79"/>
                <a:gd name="T2" fmla="*/ 30 w 45"/>
                <a:gd name="T3" fmla="*/ 8 h 79"/>
                <a:gd name="T4" fmla="*/ 22 w 45"/>
                <a:gd name="T5" fmla="*/ 16 h 79"/>
                <a:gd name="T6" fmla="*/ 16 w 45"/>
                <a:gd name="T7" fmla="*/ 25 h 79"/>
                <a:gd name="T8" fmla="*/ 10 w 45"/>
                <a:gd name="T9" fmla="*/ 35 h 79"/>
                <a:gd name="T10" fmla="*/ 6 w 45"/>
                <a:gd name="T11" fmla="*/ 45 h 79"/>
                <a:gd name="T12" fmla="*/ 2 w 45"/>
                <a:gd name="T13" fmla="*/ 55 h 79"/>
                <a:gd name="T14" fmla="*/ 0 w 45"/>
                <a:gd name="T15" fmla="*/ 66 h 79"/>
                <a:gd name="T16" fmla="*/ 0 w 45"/>
                <a:gd name="T17" fmla="*/ 79 h 79"/>
                <a:gd name="T18" fmla="*/ 10 w 45"/>
                <a:gd name="T19" fmla="*/ 79 h 79"/>
                <a:gd name="T20" fmla="*/ 10 w 45"/>
                <a:gd name="T21" fmla="*/ 68 h 79"/>
                <a:gd name="T22" fmla="*/ 12 w 45"/>
                <a:gd name="T23" fmla="*/ 58 h 79"/>
                <a:gd name="T24" fmla="*/ 14 w 45"/>
                <a:gd name="T25" fmla="*/ 48 h 79"/>
                <a:gd name="T26" fmla="*/ 19 w 45"/>
                <a:gd name="T27" fmla="*/ 39 h 79"/>
                <a:gd name="T28" fmla="*/ 25 w 45"/>
                <a:gd name="T29" fmla="*/ 30 h 79"/>
                <a:gd name="T30" fmla="*/ 30 w 45"/>
                <a:gd name="T31" fmla="*/ 23 h 79"/>
                <a:gd name="T32" fmla="*/ 37 w 45"/>
                <a:gd name="T33" fmla="*/ 15 h 79"/>
                <a:gd name="T34" fmla="*/ 45 w 45"/>
                <a:gd name="T35" fmla="*/ 9 h 79"/>
                <a:gd name="T36" fmla="*/ 39 w 45"/>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9"/>
                <a:gd name="T59" fmla="*/ 45 w 45"/>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9">
                  <a:moveTo>
                    <a:pt x="39" y="0"/>
                  </a:moveTo>
                  <a:lnTo>
                    <a:pt x="30" y="8"/>
                  </a:lnTo>
                  <a:lnTo>
                    <a:pt x="22" y="16"/>
                  </a:lnTo>
                  <a:lnTo>
                    <a:pt x="16" y="25"/>
                  </a:lnTo>
                  <a:lnTo>
                    <a:pt x="10" y="35"/>
                  </a:lnTo>
                  <a:lnTo>
                    <a:pt x="6" y="45"/>
                  </a:lnTo>
                  <a:lnTo>
                    <a:pt x="2" y="55"/>
                  </a:lnTo>
                  <a:lnTo>
                    <a:pt x="0" y="66"/>
                  </a:lnTo>
                  <a:lnTo>
                    <a:pt x="0" y="79"/>
                  </a:lnTo>
                  <a:lnTo>
                    <a:pt x="10" y="79"/>
                  </a:lnTo>
                  <a:lnTo>
                    <a:pt x="10" y="68"/>
                  </a:lnTo>
                  <a:lnTo>
                    <a:pt x="12" y="58"/>
                  </a:lnTo>
                  <a:lnTo>
                    <a:pt x="14" y="48"/>
                  </a:lnTo>
                  <a:lnTo>
                    <a:pt x="19" y="39"/>
                  </a:lnTo>
                  <a:lnTo>
                    <a:pt x="25" y="30"/>
                  </a:lnTo>
                  <a:lnTo>
                    <a:pt x="30" y="23"/>
                  </a:lnTo>
                  <a:lnTo>
                    <a:pt x="37" y="15"/>
                  </a:lnTo>
                  <a:lnTo>
                    <a:pt x="45" y="9"/>
                  </a:lnTo>
                  <a:lnTo>
                    <a:pt x="39" y="0"/>
                  </a:lnTo>
                  <a:close/>
                </a:path>
              </a:pathLst>
            </a:custGeom>
            <a:solidFill>
              <a:srgbClr val="FFFFFF"/>
            </a:solidFill>
            <a:ln w="9525">
              <a:noFill/>
              <a:round/>
              <a:headEnd/>
              <a:tailEnd/>
            </a:ln>
          </p:spPr>
          <p:txBody>
            <a:bodyPr/>
            <a:lstStyle/>
            <a:p>
              <a:endParaRPr lang="fr-FR"/>
            </a:p>
          </p:txBody>
        </p:sp>
        <p:sp>
          <p:nvSpPr>
            <p:cNvPr id="32873" name="Freeform 75"/>
            <p:cNvSpPr>
              <a:spLocks/>
            </p:cNvSpPr>
            <p:nvPr/>
          </p:nvSpPr>
          <p:spPr bwMode="auto">
            <a:xfrm>
              <a:off x="4442" y="2235"/>
              <a:ext cx="91" cy="380"/>
            </a:xfrm>
            <a:custGeom>
              <a:avLst/>
              <a:gdLst>
                <a:gd name="T0" fmla="*/ 91 w 91"/>
                <a:gd name="T1" fmla="*/ 0 h 380"/>
                <a:gd name="T2" fmla="*/ 85 w 91"/>
                <a:gd name="T3" fmla="*/ 0 h 380"/>
                <a:gd name="T4" fmla="*/ 0 w 91"/>
                <a:gd name="T5" fmla="*/ 377 h 380"/>
                <a:gd name="T6" fmla="*/ 6 w 91"/>
                <a:gd name="T7" fmla="*/ 380 h 380"/>
                <a:gd name="T8" fmla="*/ 91 w 91"/>
                <a:gd name="T9" fmla="*/ 3 h 380"/>
                <a:gd name="T10" fmla="*/ 91 w 91"/>
                <a:gd name="T11" fmla="*/ 0 h 380"/>
                <a:gd name="T12" fmla="*/ 0 60000 65536"/>
                <a:gd name="T13" fmla="*/ 0 60000 65536"/>
                <a:gd name="T14" fmla="*/ 0 60000 65536"/>
                <a:gd name="T15" fmla="*/ 0 60000 65536"/>
                <a:gd name="T16" fmla="*/ 0 60000 65536"/>
                <a:gd name="T17" fmla="*/ 0 60000 65536"/>
                <a:gd name="T18" fmla="*/ 0 w 91"/>
                <a:gd name="T19" fmla="*/ 0 h 380"/>
                <a:gd name="T20" fmla="*/ 91 w 91"/>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1" h="380">
                  <a:moveTo>
                    <a:pt x="91" y="0"/>
                  </a:moveTo>
                  <a:lnTo>
                    <a:pt x="85" y="0"/>
                  </a:lnTo>
                  <a:lnTo>
                    <a:pt x="0" y="377"/>
                  </a:lnTo>
                  <a:lnTo>
                    <a:pt x="6" y="380"/>
                  </a:lnTo>
                  <a:lnTo>
                    <a:pt x="91" y="3"/>
                  </a:lnTo>
                  <a:lnTo>
                    <a:pt x="91" y="0"/>
                  </a:lnTo>
                  <a:close/>
                </a:path>
              </a:pathLst>
            </a:custGeom>
            <a:solidFill>
              <a:srgbClr val="1F1A17"/>
            </a:solidFill>
            <a:ln w="9525">
              <a:noFill/>
              <a:round/>
              <a:headEnd/>
              <a:tailEnd/>
            </a:ln>
          </p:spPr>
          <p:txBody>
            <a:bodyPr/>
            <a:lstStyle/>
            <a:p>
              <a:endParaRPr lang="fr-FR"/>
            </a:p>
          </p:txBody>
        </p:sp>
        <p:sp>
          <p:nvSpPr>
            <p:cNvPr id="32874" name="Freeform 76"/>
            <p:cNvSpPr>
              <a:spLocks/>
            </p:cNvSpPr>
            <p:nvPr/>
          </p:nvSpPr>
          <p:spPr bwMode="auto">
            <a:xfrm>
              <a:off x="4527" y="2235"/>
              <a:ext cx="93" cy="380"/>
            </a:xfrm>
            <a:custGeom>
              <a:avLst/>
              <a:gdLst>
                <a:gd name="T0" fmla="*/ 87 w 93"/>
                <a:gd name="T1" fmla="*/ 380 h 380"/>
                <a:gd name="T2" fmla="*/ 93 w 93"/>
                <a:gd name="T3" fmla="*/ 377 h 380"/>
                <a:gd name="T4" fmla="*/ 6 w 93"/>
                <a:gd name="T5" fmla="*/ 0 h 380"/>
                <a:gd name="T6" fmla="*/ 0 w 93"/>
                <a:gd name="T7" fmla="*/ 3 h 380"/>
                <a:gd name="T8" fmla="*/ 86 w 93"/>
                <a:gd name="T9" fmla="*/ 378 h 380"/>
                <a:gd name="T10" fmla="*/ 87 w 93"/>
                <a:gd name="T11" fmla="*/ 380 h 380"/>
                <a:gd name="T12" fmla="*/ 0 60000 65536"/>
                <a:gd name="T13" fmla="*/ 0 60000 65536"/>
                <a:gd name="T14" fmla="*/ 0 60000 65536"/>
                <a:gd name="T15" fmla="*/ 0 60000 65536"/>
                <a:gd name="T16" fmla="*/ 0 60000 65536"/>
                <a:gd name="T17" fmla="*/ 0 60000 65536"/>
                <a:gd name="T18" fmla="*/ 0 w 93"/>
                <a:gd name="T19" fmla="*/ 0 h 380"/>
                <a:gd name="T20" fmla="*/ 93 w 93"/>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3" h="380">
                  <a:moveTo>
                    <a:pt x="87" y="380"/>
                  </a:moveTo>
                  <a:lnTo>
                    <a:pt x="93" y="377"/>
                  </a:lnTo>
                  <a:lnTo>
                    <a:pt x="6" y="0"/>
                  </a:lnTo>
                  <a:lnTo>
                    <a:pt x="0" y="3"/>
                  </a:lnTo>
                  <a:lnTo>
                    <a:pt x="86" y="378"/>
                  </a:lnTo>
                  <a:lnTo>
                    <a:pt x="87" y="380"/>
                  </a:lnTo>
                  <a:close/>
                </a:path>
              </a:pathLst>
            </a:custGeom>
            <a:solidFill>
              <a:srgbClr val="1F1A17"/>
            </a:solidFill>
            <a:ln w="9525">
              <a:noFill/>
              <a:round/>
              <a:headEnd/>
              <a:tailEnd/>
            </a:ln>
          </p:spPr>
          <p:txBody>
            <a:bodyPr/>
            <a:lstStyle/>
            <a:p>
              <a:endParaRPr lang="fr-FR"/>
            </a:p>
          </p:txBody>
        </p:sp>
        <p:sp>
          <p:nvSpPr>
            <p:cNvPr id="32875" name="Freeform 77"/>
            <p:cNvSpPr>
              <a:spLocks/>
            </p:cNvSpPr>
            <p:nvPr/>
          </p:nvSpPr>
          <p:spPr bwMode="auto">
            <a:xfrm>
              <a:off x="4477" y="2461"/>
              <a:ext cx="141" cy="154"/>
            </a:xfrm>
            <a:custGeom>
              <a:avLst/>
              <a:gdLst>
                <a:gd name="T0" fmla="*/ 3 w 141"/>
                <a:gd name="T1" fmla="*/ 0 h 154"/>
                <a:gd name="T2" fmla="*/ 3 w 141"/>
                <a:gd name="T3" fmla="*/ 5 h 154"/>
                <a:gd name="T4" fmla="*/ 137 w 141"/>
                <a:gd name="T5" fmla="*/ 154 h 154"/>
                <a:gd name="T6" fmla="*/ 141 w 141"/>
                <a:gd name="T7" fmla="*/ 149 h 154"/>
                <a:gd name="T8" fmla="*/ 7 w 141"/>
                <a:gd name="T9" fmla="*/ 0 h 154"/>
                <a:gd name="T10" fmla="*/ 3 w 141"/>
                <a:gd name="T11" fmla="*/ 0 h 154"/>
                <a:gd name="T12" fmla="*/ 3 w 141"/>
                <a:gd name="T13" fmla="*/ 0 h 154"/>
                <a:gd name="T14" fmla="*/ 0 w 141"/>
                <a:gd name="T15" fmla="*/ 3 h 154"/>
                <a:gd name="T16" fmla="*/ 3 w 141"/>
                <a:gd name="T17" fmla="*/ 5 h 154"/>
                <a:gd name="T18" fmla="*/ 3 w 141"/>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54"/>
                <a:gd name="T32" fmla="*/ 141 w 141"/>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54">
                  <a:moveTo>
                    <a:pt x="3" y="0"/>
                  </a:moveTo>
                  <a:lnTo>
                    <a:pt x="3" y="5"/>
                  </a:lnTo>
                  <a:lnTo>
                    <a:pt x="137" y="154"/>
                  </a:lnTo>
                  <a:lnTo>
                    <a:pt x="141" y="149"/>
                  </a:lnTo>
                  <a:lnTo>
                    <a:pt x="7" y="0"/>
                  </a:lnTo>
                  <a:lnTo>
                    <a:pt x="3" y="0"/>
                  </a:lnTo>
                  <a:lnTo>
                    <a:pt x="0" y="3"/>
                  </a:lnTo>
                  <a:lnTo>
                    <a:pt x="3" y="5"/>
                  </a:lnTo>
                  <a:lnTo>
                    <a:pt x="3" y="0"/>
                  </a:lnTo>
                  <a:close/>
                </a:path>
              </a:pathLst>
            </a:custGeom>
            <a:solidFill>
              <a:srgbClr val="1F1A17"/>
            </a:solidFill>
            <a:ln w="9525">
              <a:noFill/>
              <a:round/>
              <a:headEnd/>
              <a:tailEnd/>
            </a:ln>
          </p:spPr>
          <p:txBody>
            <a:bodyPr/>
            <a:lstStyle/>
            <a:p>
              <a:endParaRPr lang="fr-FR"/>
            </a:p>
          </p:txBody>
        </p:sp>
        <p:sp>
          <p:nvSpPr>
            <p:cNvPr id="32876" name="Freeform 78"/>
            <p:cNvSpPr>
              <a:spLocks/>
            </p:cNvSpPr>
            <p:nvPr/>
          </p:nvSpPr>
          <p:spPr bwMode="auto">
            <a:xfrm>
              <a:off x="4480" y="2373"/>
              <a:ext cx="81" cy="93"/>
            </a:xfrm>
            <a:custGeom>
              <a:avLst/>
              <a:gdLst>
                <a:gd name="T0" fmla="*/ 80 w 81"/>
                <a:gd name="T1" fmla="*/ 0 h 93"/>
                <a:gd name="T2" fmla="*/ 75 w 81"/>
                <a:gd name="T3" fmla="*/ 0 h 93"/>
                <a:gd name="T4" fmla="*/ 0 w 81"/>
                <a:gd name="T5" fmla="*/ 88 h 93"/>
                <a:gd name="T6" fmla="*/ 4 w 81"/>
                <a:gd name="T7" fmla="*/ 93 h 93"/>
                <a:gd name="T8" fmla="*/ 80 w 81"/>
                <a:gd name="T9" fmla="*/ 4 h 93"/>
                <a:gd name="T10" fmla="*/ 80 w 81"/>
                <a:gd name="T11" fmla="*/ 0 h 93"/>
                <a:gd name="T12" fmla="*/ 80 w 81"/>
                <a:gd name="T13" fmla="*/ 4 h 93"/>
                <a:gd name="T14" fmla="*/ 81 w 81"/>
                <a:gd name="T15" fmla="*/ 2 h 93"/>
                <a:gd name="T16" fmla="*/ 80 w 81"/>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3"/>
                <a:gd name="T29" fmla="*/ 81 w 81"/>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3">
                  <a:moveTo>
                    <a:pt x="80" y="0"/>
                  </a:moveTo>
                  <a:lnTo>
                    <a:pt x="75" y="0"/>
                  </a:lnTo>
                  <a:lnTo>
                    <a:pt x="0" y="88"/>
                  </a:lnTo>
                  <a:lnTo>
                    <a:pt x="4" y="93"/>
                  </a:lnTo>
                  <a:lnTo>
                    <a:pt x="80" y="4"/>
                  </a:lnTo>
                  <a:lnTo>
                    <a:pt x="80" y="0"/>
                  </a:lnTo>
                  <a:lnTo>
                    <a:pt x="80" y="4"/>
                  </a:lnTo>
                  <a:lnTo>
                    <a:pt x="81" y="2"/>
                  </a:lnTo>
                  <a:lnTo>
                    <a:pt x="80" y="0"/>
                  </a:lnTo>
                  <a:close/>
                </a:path>
              </a:pathLst>
            </a:custGeom>
            <a:solidFill>
              <a:srgbClr val="1F1A17"/>
            </a:solidFill>
            <a:ln w="9525">
              <a:noFill/>
              <a:round/>
              <a:headEnd/>
              <a:tailEnd/>
            </a:ln>
          </p:spPr>
          <p:txBody>
            <a:bodyPr/>
            <a:lstStyle/>
            <a:p>
              <a:endParaRPr lang="fr-FR"/>
            </a:p>
          </p:txBody>
        </p:sp>
        <p:sp>
          <p:nvSpPr>
            <p:cNvPr id="32877" name="Freeform 79"/>
            <p:cNvSpPr>
              <a:spLocks/>
            </p:cNvSpPr>
            <p:nvPr/>
          </p:nvSpPr>
          <p:spPr bwMode="auto">
            <a:xfrm>
              <a:off x="4510" y="2313"/>
              <a:ext cx="50" cy="63"/>
            </a:xfrm>
            <a:custGeom>
              <a:avLst/>
              <a:gdLst>
                <a:gd name="T0" fmla="*/ 7 w 50"/>
                <a:gd name="T1" fmla="*/ 0 h 63"/>
                <a:gd name="T2" fmla="*/ 3 w 50"/>
                <a:gd name="T3" fmla="*/ 4 h 63"/>
                <a:gd name="T4" fmla="*/ 45 w 50"/>
                <a:gd name="T5" fmla="*/ 63 h 63"/>
                <a:gd name="T6" fmla="*/ 50 w 50"/>
                <a:gd name="T7" fmla="*/ 60 h 63"/>
                <a:gd name="T8" fmla="*/ 9 w 50"/>
                <a:gd name="T9" fmla="*/ 1 h 63"/>
                <a:gd name="T10" fmla="*/ 7 w 50"/>
                <a:gd name="T11" fmla="*/ 0 h 63"/>
                <a:gd name="T12" fmla="*/ 7 w 50"/>
                <a:gd name="T13" fmla="*/ 0 h 63"/>
                <a:gd name="T14" fmla="*/ 0 w 50"/>
                <a:gd name="T15" fmla="*/ 0 h 63"/>
                <a:gd name="T16" fmla="*/ 3 w 50"/>
                <a:gd name="T17" fmla="*/ 4 h 63"/>
                <a:gd name="T18" fmla="*/ 7 w 5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63"/>
                <a:gd name="T32" fmla="*/ 50 w 5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63">
                  <a:moveTo>
                    <a:pt x="7" y="0"/>
                  </a:moveTo>
                  <a:lnTo>
                    <a:pt x="3" y="4"/>
                  </a:lnTo>
                  <a:lnTo>
                    <a:pt x="45" y="63"/>
                  </a:lnTo>
                  <a:lnTo>
                    <a:pt x="50" y="60"/>
                  </a:lnTo>
                  <a:lnTo>
                    <a:pt x="9" y="1"/>
                  </a:lnTo>
                  <a:lnTo>
                    <a:pt x="7" y="0"/>
                  </a:lnTo>
                  <a:lnTo>
                    <a:pt x="0" y="0"/>
                  </a:lnTo>
                  <a:lnTo>
                    <a:pt x="3" y="4"/>
                  </a:lnTo>
                  <a:lnTo>
                    <a:pt x="7" y="0"/>
                  </a:lnTo>
                  <a:close/>
                </a:path>
              </a:pathLst>
            </a:custGeom>
            <a:solidFill>
              <a:srgbClr val="1F1A17"/>
            </a:solidFill>
            <a:ln w="9525">
              <a:noFill/>
              <a:round/>
              <a:headEnd/>
              <a:tailEnd/>
            </a:ln>
          </p:spPr>
          <p:txBody>
            <a:bodyPr/>
            <a:lstStyle/>
            <a:p>
              <a:endParaRPr lang="fr-FR"/>
            </a:p>
          </p:txBody>
        </p:sp>
        <p:sp>
          <p:nvSpPr>
            <p:cNvPr id="32878" name="Freeform 80"/>
            <p:cNvSpPr>
              <a:spLocks/>
            </p:cNvSpPr>
            <p:nvPr/>
          </p:nvSpPr>
          <p:spPr bwMode="auto">
            <a:xfrm>
              <a:off x="4516" y="2313"/>
              <a:ext cx="34" cy="6"/>
            </a:xfrm>
            <a:custGeom>
              <a:avLst/>
              <a:gdLst>
                <a:gd name="T0" fmla="*/ 31 w 34"/>
                <a:gd name="T1" fmla="*/ 5 h 6"/>
                <a:gd name="T2" fmla="*/ 27 w 34"/>
                <a:gd name="T3" fmla="*/ 0 h 6"/>
                <a:gd name="T4" fmla="*/ 1 w 34"/>
                <a:gd name="T5" fmla="*/ 0 h 6"/>
                <a:gd name="T6" fmla="*/ 0 w 34"/>
                <a:gd name="T7" fmla="*/ 6 h 6"/>
                <a:gd name="T8" fmla="*/ 27 w 34"/>
                <a:gd name="T9" fmla="*/ 6 h 6"/>
                <a:gd name="T10" fmla="*/ 31 w 34"/>
                <a:gd name="T11" fmla="*/ 5 h 6"/>
                <a:gd name="T12" fmla="*/ 31 w 34"/>
                <a:gd name="T13" fmla="*/ 5 h 6"/>
                <a:gd name="T14" fmla="*/ 34 w 34"/>
                <a:gd name="T15" fmla="*/ 0 h 6"/>
                <a:gd name="T16" fmla="*/ 27 w 34"/>
                <a:gd name="T17" fmla="*/ 0 h 6"/>
                <a:gd name="T18" fmla="*/ 31 w 34"/>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6"/>
                <a:gd name="T32" fmla="*/ 34 w 3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6">
                  <a:moveTo>
                    <a:pt x="31" y="5"/>
                  </a:moveTo>
                  <a:lnTo>
                    <a:pt x="27" y="0"/>
                  </a:lnTo>
                  <a:lnTo>
                    <a:pt x="1" y="0"/>
                  </a:lnTo>
                  <a:lnTo>
                    <a:pt x="0" y="6"/>
                  </a:lnTo>
                  <a:lnTo>
                    <a:pt x="27" y="6"/>
                  </a:lnTo>
                  <a:lnTo>
                    <a:pt x="31" y="5"/>
                  </a:lnTo>
                  <a:lnTo>
                    <a:pt x="34" y="0"/>
                  </a:lnTo>
                  <a:lnTo>
                    <a:pt x="27" y="0"/>
                  </a:lnTo>
                  <a:lnTo>
                    <a:pt x="31" y="5"/>
                  </a:lnTo>
                  <a:close/>
                </a:path>
              </a:pathLst>
            </a:custGeom>
            <a:solidFill>
              <a:srgbClr val="1F1A17"/>
            </a:solidFill>
            <a:ln w="9525">
              <a:noFill/>
              <a:round/>
              <a:headEnd/>
              <a:tailEnd/>
            </a:ln>
          </p:spPr>
          <p:txBody>
            <a:bodyPr/>
            <a:lstStyle/>
            <a:p>
              <a:endParaRPr lang="fr-FR"/>
            </a:p>
          </p:txBody>
        </p:sp>
        <p:sp>
          <p:nvSpPr>
            <p:cNvPr id="32879" name="Freeform 81"/>
            <p:cNvSpPr>
              <a:spLocks/>
            </p:cNvSpPr>
            <p:nvPr/>
          </p:nvSpPr>
          <p:spPr bwMode="auto">
            <a:xfrm>
              <a:off x="4498" y="2315"/>
              <a:ext cx="49" cy="62"/>
            </a:xfrm>
            <a:custGeom>
              <a:avLst/>
              <a:gdLst>
                <a:gd name="T0" fmla="*/ 2 w 49"/>
                <a:gd name="T1" fmla="*/ 62 h 62"/>
                <a:gd name="T2" fmla="*/ 6 w 49"/>
                <a:gd name="T3" fmla="*/ 62 h 62"/>
                <a:gd name="T4" fmla="*/ 49 w 49"/>
                <a:gd name="T5" fmla="*/ 3 h 62"/>
                <a:gd name="T6" fmla="*/ 43 w 49"/>
                <a:gd name="T7" fmla="*/ 0 h 62"/>
                <a:gd name="T8" fmla="*/ 2 w 49"/>
                <a:gd name="T9" fmla="*/ 58 h 62"/>
                <a:gd name="T10" fmla="*/ 2 w 49"/>
                <a:gd name="T11" fmla="*/ 62 h 62"/>
                <a:gd name="T12" fmla="*/ 2 w 49"/>
                <a:gd name="T13" fmla="*/ 58 h 62"/>
                <a:gd name="T14" fmla="*/ 0 w 49"/>
                <a:gd name="T15" fmla="*/ 60 h 62"/>
                <a:gd name="T16" fmla="*/ 2 w 49"/>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62"/>
                <a:gd name="T29" fmla="*/ 49 w 49"/>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62">
                  <a:moveTo>
                    <a:pt x="2" y="62"/>
                  </a:moveTo>
                  <a:lnTo>
                    <a:pt x="6" y="62"/>
                  </a:lnTo>
                  <a:lnTo>
                    <a:pt x="49" y="3"/>
                  </a:lnTo>
                  <a:lnTo>
                    <a:pt x="43" y="0"/>
                  </a:lnTo>
                  <a:lnTo>
                    <a:pt x="2" y="58"/>
                  </a:lnTo>
                  <a:lnTo>
                    <a:pt x="2" y="62"/>
                  </a:lnTo>
                  <a:lnTo>
                    <a:pt x="2" y="58"/>
                  </a:lnTo>
                  <a:lnTo>
                    <a:pt x="0" y="60"/>
                  </a:lnTo>
                  <a:lnTo>
                    <a:pt x="2" y="62"/>
                  </a:lnTo>
                  <a:close/>
                </a:path>
              </a:pathLst>
            </a:custGeom>
            <a:solidFill>
              <a:srgbClr val="1F1A17"/>
            </a:solidFill>
            <a:ln w="9525">
              <a:noFill/>
              <a:round/>
              <a:headEnd/>
              <a:tailEnd/>
            </a:ln>
          </p:spPr>
          <p:txBody>
            <a:bodyPr/>
            <a:lstStyle/>
            <a:p>
              <a:endParaRPr lang="fr-FR"/>
            </a:p>
          </p:txBody>
        </p:sp>
        <p:sp>
          <p:nvSpPr>
            <p:cNvPr id="32880" name="Freeform 82"/>
            <p:cNvSpPr>
              <a:spLocks/>
            </p:cNvSpPr>
            <p:nvPr/>
          </p:nvSpPr>
          <p:spPr bwMode="auto">
            <a:xfrm>
              <a:off x="4500" y="2373"/>
              <a:ext cx="83" cy="92"/>
            </a:xfrm>
            <a:custGeom>
              <a:avLst/>
              <a:gdLst>
                <a:gd name="T0" fmla="*/ 80 w 83"/>
                <a:gd name="T1" fmla="*/ 92 h 92"/>
                <a:gd name="T2" fmla="*/ 80 w 83"/>
                <a:gd name="T3" fmla="*/ 87 h 92"/>
                <a:gd name="T4" fmla="*/ 4 w 83"/>
                <a:gd name="T5" fmla="*/ 0 h 92"/>
                <a:gd name="T6" fmla="*/ 0 w 83"/>
                <a:gd name="T7" fmla="*/ 4 h 92"/>
                <a:gd name="T8" fmla="*/ 76 w 83"/>
                <a:gd name="T9" fmla="*/ 92 h 92"/>
                <a:gd name="T10" fmla="*/ 80 w 83"/>
                <a:gd name="T11" fmla="*/ 92 h 92"/>
                <a:gd name="T12" fmla="*/ 80 w 83"/>
                <a:gd name="T13" fmla="*/ 92 h 92"/>
                <a:gd name="T14" fmla="*/ 83 w 83"/>
                <a:gd name="T15" fmla="*/ 89 h 92"/>
                <a:gd name="T16" fmla="*/ 80 w 83"/>
                <a:gd name="T17" fmla="*/ 87 h 92"/>
                <a:gd name="T18" fmla="*/ 80 w 83"/>
                <a:gd name="T19" fmla="*/ 9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2"/>
                <a:gd name="T32" fmla="*/ 83 w 8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2">
                  <a:moveTo>
                    <a:pt x="80" y="92"/>
                  </a:moveTo>
                  <a:lnTo>
                    <a:pt x="80" y="87"/>
                  </a:lnTo>
                  <a:lnTo>
                    <a:pt x="4" y="0"/>
                  </a:lnTo>
                  <a:lnTo>
                    <a:pt x="0" y="4"/>
                  </a:lnTo>
                  <a:lnTo>
                    <a:pt x="76" y="92"/>
                  </a:lnTo>
                  <a:lnTo>
                    <a:pt x="80" y="92"/>
                  </a:lnTo>
                  <a:lnTo>
                    <a:pt x="83" y="89"/>
                  </a:lnTo>
                  <a:lnTo>
                    <a:pt x="80" y="87"/>
                  </a:lnTo>
                  <a:lnTo>
                    <a:pt x="80" y="92"/>
                  </a:lnTo>
                  <a:close/>
                </a:path>
              </a:pathLst>
            </a:custGeom>
            <a:solidFill>
              <a:srgbClr val="1F1A17"/>
            </a:solidFill>
            <a:ln w="9525">
              <a:noFill/>
              <a:round/>
              <a:headEnd/>
              <a:tailEnd/>
            </a:ln>
          </p:spPr>
          <p:txBody>
            <a:bodyPr/>
            <a:lstStyle/>
            <a:p>
              <a:endParaRPr lang="fr-FR"/>
            </a:p>
          </p:txBody>
        </p:sp>
        <p:sp>
          <p:nvSpPr>
            <p:cNvPr id="32881" name="Freeform 83"/>
            <p:cNvSpPr>
              <a:spLocks/>
            </p:cNvSpPr>
            <p:nvPr/>
          </p:nvSpPr>
          <p:spPr bwMode="auto">
            <a:xfrm>
              <a:off x="4442" y="2460"/>
              <a:ext cx="138" cy="156"/>
            </a:xfrm>
            <a:custGeom>
              <a:avLst/>
              <a:gdLst>
                <a:gd name="T0" fmla="*/ 0 w 138"/>
                <a:gd name="T1" fmla="*/ 152 h 156"/>
                <a:gd name="T2" fmla="*/ 5 w 138"/>
                <a:gd name="T3" fmla="*/ 156 h 156"/>
                <a:gd name="T4" fmla="*/ 138 w 138"/>
                <a:gd name="T5" fmla="*/ 5 h 156"/>
                <a:gd name="T6" fmla="*/ 134 w 138"/>
                <a:gd name="T7" fmla="*/ 0 h 156"/>
                <a:gd name="T8" fmla="*/ 1 w 138"/>
                <a:gd name="T9" fmla="*/ 151 h 156"/>
                <a:gd name="T10" fmla="*/ 0 w 138"/>
                <a:gd name="T11" fmla="*/ 152 h 156"/>
                <a:gd name="T12" fmla="*/ 0 60000 65536"/>
                <a:gd name="T13" fmla="*/ 0 60000 65536"/>
                <a:gd name="T14" fmla="*/ 0 60000 65536"/>
                <a:gd name="T15" fmla="*/ 0 60000 65536"/>
                <a:gd name="T16" fmla="*/ 0 60000 65536"/>
                <a:gd name="T17" fmla="*/ 0 60000 65536"/>
                <a:gd name="T18" fmla="*/ 0 w 138"/>
                <a:gd name="T19" fmla="*/ 0 h 156"/>
                <a:gd name="T20" fmla="*/ 138 w 1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38" h="156">
                  <a:moveTo>
                    <a:pt x="0" y="152"/>
                  </a:moveTo>
                  <a:lnTo>
                    <a:pt x="5" y="156"/>
                  </a:lnTo>
                  <a:lnTo>
                    <a:pt x="138" y="5"/>
                  </a:lnTo>
                  <a:lnTo>
                    <a:pt x="134" y="0"/>
                  </a:lnTo>
                  <a:lnTo>
                    <a:pt x="1" y="151"/>
                  </a:lnTo>
                  <a:lnTo>
                    <a:pt x="0" y="152"/>
                  </a:lnTo>
                  <a:close/>
                </a:path>
              </a:pathLst>
            </a:custGeom>
            <a:solidFill>
              <a:srgbClr val="1F1A17"/>
            </a:solidFill>
            <a:ln w="9525">
              <a:noFill/>
              <a:round/>
              <a:headEnd/>
              <a:tailEnd/>
            </a:ln>
          </p:spPr>
          <p:txBody>
            <a:bodyPr/>
            <a:lstStyle/>
            <a:p>
              <a:endParaRPr lang="fr-FR"/>
            </a:p>
          </p:txBody>
        </p:sp>
      </p:grpSp>
      <p:grpSp>
        <p:nvGrpSpPr>
          <p:cNvPr id="32790" name="Group 57"/>
          <p:cNvGrpSpPr>
            <a:grpSpLocks/>
          </p:cNvGrpSpPr>
          <p:nvPr/>
        </p:nvGrpSpPr>
        <p:grpSpPr bwMode="auto">
          <a:xfrm>
            <a:off x="684213" y="2544763"/>
            <a:ext cx="598487" cy="976312"/>
            <a:chOff x="4341" y="2057"/>
            <a:chExt cx="377" cy="615"/>
          </a:xfrm>
        </p:grpSpPr>
        <p:sp>
          <p:nvSpPr>
            <p:cNvPr id="32830" name="Rectangle 58"/>
            <p:cNvSpPr>
              <a:spLocks noChangeArrowheads="1"/>
            </p:cNvSpPr>
            <p:nvPr/>
          </p:nvSpPr>
          <p:spPr bwMode="auto">
            <a:xfrm>
              <a:off x="4344" y="2060"/>
              <a:ext cx="371" cy="608"/>
            </a:xfrm>
            <a:prstGeom prst="rect">
              <a:avLst/>
            </a:prstGeom>
            <a:solidFill>
              <a:srgbClr val="B1B5B6"/>
            </a:solidFill>
            <a:ln w="9525">
              <a:noFill/>
              <a:miter lim="800000"/>
              <a:headEnd/>
              <a:tailEnd/>
            </a:ln>
          </p:spPr>
          <p:txBody>
            <a:bodyPr/>
            <a:lstStyle/>
            <a:p>
              <a:endParaRPr lang="fr-CH">
                <a:latin typeface="Calibri" pitchFamily="34" charset="0"/>
              </a:endParaRPr>
            </a:p>
          </p:txBody>
        </p:sp>
        <p:sp>
          <p:nvSpPr>
            <p:cNvPr id="32831" name="Freeform 59"/>
            <p:cNvSpPr>
              <a:spLocks/>
            </p:cNvSpPr>
            <p:nvPr/>
          </p:nvSpPr>
          <p:spPr bwMode="auto">
            <a:xfrm>
              <a:off x="4344" y="2057"/>
              <a:ext cx="374" cy="6"/>
            </a:xfrm>
            <a:custGeom>
              <a:avLst/>
              <a:gdLst>
                <a:gd name="T0" fmla="*/ 374 w 374"/>
                <a:gd name="T1" fmla="*/ 3 h 6"/>
                <a:gd name="T2" fmla="*/ 371 w 374"/>
                <a:gd name="T3" fmla="*/ 0 h 6"/>
                <a:gd name="T4" fmla="*/ 0 w 374"/>
                <a:gd name="T5" fmla="*/ 0 h 6"/>
                <a:gd name="T6" fmla="*/ 0 w 374"/>
                <a:gd name="T7" fmla="*/ 6 h 6"/>
                <a:gd name="T8" fmla="*/ 371 w 374"/>
                <a:gd name="T9" fmla="*/ 6 h 6"/>
                <a:gd name="T10" fmla="*/ 374 w 374"/>
                <a:gd name="T11" fmla="*/ 3 h 6"/>
                <a:gd name="T12" fmla="*/ 374 w 374"/>
                <a:gd name="T13" fmla="*/ 3 h 6"/>
                <a:gd name="T14" fmla="*/ 374 w 374"/>
                <a:gd name="T15" fmla="*/ 0 h 6"/>
                <a:gd name="T16" fmla="*/ 371 w 374"/>
                <a:gd name="T17" fmla="*/ 0 h 6"/>
                <a:gd name="T18" fmla="*/ 374 w 374"/>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6"/>
                <a:gd name="T32" fmla="*/ 374 w 37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6">
                  <a:moveTo>
                    <a:pt x="374" y="3"/>
                  </a:moveTo>
                  <a:lnTo>
                    <a:pt x="371" y="0"/>
                  </a:lnTo>
                  <a:lnTo>
                    <a:pt x="0" y="0"/>
                  </a:lnTo>
                  <a:lnTo>
                    <a:pt x="0" y="6"/>
                  </a:lnTo>
                  <a:lnTo>
                    <a:pt x="371" y="6"/>
                  </a:lnTo>
                  <a:lnTo>
                    <a:pt x="374" y="3"/>
                  </a:lnTo>
                  <a:lnTo>
                    <a:pt x="374" y="0"/>
                  </a:lnTo>
                  <a:lnTo>
                    <a:pt x="371" y="0"/>
                  </a:lnTo>
                  <a:lnTo>
                    <a:pt x="374" y="3"/>
                  </a:lnTo>
                  <a:close/>
                </a:path>
              </a:pathLst>
            </a:custGeom>
            <a:solidFill>
              <a:srgbClr val="1F1A17"/>
            </a:solidFill>
            <a:ln w="9525">
              <a:noFill/>
              <a:round/>
              <a:headEnd/>
              <a:tailEnd/>
            </a:ln>
          </p:spPr>
          <p:txBody>
            <a:bodyPr/>
            <a:lstStyle/>
            <a:p>
              <a:endParaRPr lang="fr-FR"/>
            </a:p>
          </p:txBody>
        </p:sp>
        <p:sp>
          <p:nvSpPr>
            <p:cNvPr id="32832" name="Freeform 60"/>
            <p:cNvSpPr>
              <a:spLocks/>
            </p:cNvSpPr>
            <p:nvPr/>
          </p:nvSpPr>
          <p:spPr bwMode="auto">
            <a:xfrm>
              <a:off x="4711" y="2060"/>
              <a:ext cx="7" cy="612"/>
            </a:xfrm>
            <a:custGeom>
              <a:avLst/>
              <a:gdLst>
                <a:gd name="T0" fmla="*/ 4 w 7"/>
                <a:gd name="T1" fmla="*/ 612 h 612"/>
                <a:gd name="T2" fmla="*/ 7 w 7"/>
                <a:gd name="T3" fmla="*/ 608 h 612"/>
                <a:gd name="T4" fmla="*/ 7 w 7"/>
                <a:gd name="T5" fmla="*/ 0 h 612"/>
                <a:gd name="T6" fmla="*/ 0 w 7"/>
                <a:gd name="T7" fmla="*/ 0 h 612"/>
                <a:gd name="T8" fmla="*/ 0 w 7"/>
                <a:gd name="T9" fmla="*/ 608 h 612"/>
                <a:gd name="T10" fmla="*/ 4 w 7"/>
                <a:gd name="T11" fmla="*/ 612 h 612"/>
                <a:gd name="T12" fmla="*/ 4 w 7"/>
                <a:gd name="T13" fmla="*/ 612 h 612"/>
                <a:gd name="T14" fmla="*/ 7 w 7"/>
                <a:gd name="T15" fmla="*/ 612 h 612"/>
                <a:gd name="T16" fmla="*/ 7 w 7"/>
                <a:gd name="T17" fmla="*/ 608 h 612"/>
                <a:gd name="T18" fmla="*/ 4 w 7"/>
                <a:gd name="T19" fmla="*/ 612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2"/>
                <a:gd name="T32" fmla="*/ 7 w 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2">
                  <a:moveTo>
                    <a:pt x="4" y="612"/>
                  </a:moveTo>
                  <a:lnTo>
                    <a:pt x="7" y="608"/>
                  </a:lnTo>
                  <a:lnTo>
                    <a:pt x="7" y="0"/>
                  </a:lnTo>
                  <a:lnTo>
                    <a:pt x="0" y="0"/>
                  </a:lnTo>
                  <a:lnTo>
                    <a:pt x="0" y="608"/>
                  </a:lnTo>
                  <a:lnTo>
                    <a:pt x="4" y="612"/>
                  </a:lnTo>
                  <a:lnTo>
                    <a:pt x="7" y="612"/>
                  </a:lnTo>
                  <a:lnTo>
                    <a:pt x="7" y="608"/>
                  </a:lnTo>
                  <a:lnTo>
                    <a:pt x="4" y="612"/>
                  </a:lnTo>
                  <a:close/>
                </a:path>
              </a:pathLst>
            </a:custGeom>
            <a:solidFill>
              <a:srgbClr val="1F1A17"/>
            </a:solidFill>
            <a:ln w="9525">
              <a:noFill/>
              <a:round/>
              <a:headEnd/>
              <a:tailEnd/>
            </a:ln>
          </p:spPr>
          <p:txBody>
            <a:bodyPr/>
            <a:lstStyle/>
            <a:p>
              <a:endParaRPr lang="fr-FR"/>
            </a:p>
          </p:txBody>
        </p:sp>
        <p:sp>
          <p:nvSpPr>
            <p:cNvPr id="32833" name="Freeform 61"/>
            <p:cNvSpPr>
              <a:spLocks/>
            </p:cNvSpPr>
            <p:nvPr/>
          </p:nvSpPr>
          <p:spPr bwMode="auto">
            <a:xfrm>
              <a:off x="4341" y="2665"/>
              <a:ext cx="374" cy="7"/>
            </a:xfrm>
            <a:custGeom>
              <a:avLst/>
              <a:gdLst>
                <a:gd name="T0" fmla="*/ 0 w 374"/>
                <a:gd name="T1" fmla="*/ 3 h 7"/>
                <a:gd name="T2" fmla="*/ 3 w 374"/>
                <a:gd name="T3" fmla="*/ 7 h 7"/>
                <a:gd name="T4" fmla="*/ 374 w 374"/>
                <a:gd name="T5" fmla="*/ 7 h 7"/>
                <a:gd name="T6" fmla="*/ 374 w 374"/>
                <a:gd name="T7" fmla="*/ 0 h 7"/>
                <a:gd name="T8" fmla="*/ 3 w 374"/>
                <a:gd name="T9" fmla="*/ 0 h 7"/>
                <a:gd name="T10" fmla="*/ 0 w 374"/>
                <a:gd name="T11" fmla="*/ 3 h 7"/>
                <a:gd name="T12" fmla="*/ 0 w 374"/>
                <a:gd name="T13" fmla="*/ 3 h 7"/>
                <a:gd name="T14" fmla="*/ 0 w 374"/>
                <a:gd name="T15" fmla="*/ 7 h 7"/>
                <a:gd name="T16" fmla="*/ 3 w 374"/>
                <a:gd name="T17" fmla="*/ 7 h 7"/>
                <a:gd name="T18" fmla="*/ 0 w 374"/>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7"/>
                <a:gd name="T32" fmla="*/ 374 w 37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7">
                  <a:moveTo>
                    <a:pt x="0" y="3"/>
                  </a:moveTo>
                  <a:lnTo>
                    <a:pt x="3" y="7"/>
                  </a:lnTo>
                  <a:lnTo>
                    <a:pt x="374" y="7"/>
                  </a:lnTo>
                  <a:lnTo>
                    <a:pt x="374" y="0"/>
                  </a:lnTo>
                  <a:lnTo>
                    <a:pt x="3" y="0"/>
                  </a:lnTo>
                  <a:lnTo>
                    <a:pt x="0" y="3"/>
                  </a:lnTo>
                  <a:lnTo>
                    <a:pt x="0" y="7"/>
                  </a:lnTo>
                  <a:lnTo>
                    <a:pt x="3" y="7"/>
                  </a:lnTo>
                  <a:lnTo>
                    <a:pt x="0" y="3"/>
                  </a:lnTo>
                  <a:close/>
                </a:path>
              </a:pathLst>
            </a:custGeom>
            <a:solidFill>
              <a:srgbClr val="1F1A17"/>
            </a:solidFill>
            <a:ln w="9525">
              <a:noFill/>
              <a:round/>
              <a:headEnd/>
              <a:tailEnd/>
            </a:ln>
          </p:spPr>
          <p:txBody>
            <a:bodyPr/>
            <a:lstStyle/>
            <a:p>
              <a:endParaRPr lang="fr-FR"/>
            </a:p>
          </p:txBody>
        </p:sp>
        <p:sp>
          <p:nvSpPr>
            <p:cNvPr id="32834" name="Freeform 62"/>
            <p:cNvSpPr>
              <a:spLocks/>
            </p:cNvSpPr>
            <p:nvPr/>
          </p:nvSpPr>
          <p:spPr bwMode="auto">
            <a:xfrm>
              <a:off x="4341" y="2057"/>
              <a:ext cx="7" cy="611"/>
            </a:xfrm>
            <a:custGeom>
              <a:avLst/>
              <a:gdLst>
                <a:gd name="T0" fmla="*/ 3 w 7"/>
                <a:gd name="T1" fmla="*/ 0 h 611"/>
                <a:gd name="T2" fmla="*/ 0 w 7"/>
                <a:gd name="T3" fmla="*/ 3 h 611"/>
                <a:gd name="T4" fmla="*/ 0 w 7"/>
                <a:gd name="T5" fmla="*/ 611 h 611"/>
                <a:gd name="T6" fmla="*/ 7 w 7"/>
                <a:gd name="T7" fmla="*/ 611 h 611"/>
                <a:gd name="T8" fmla="*/ 7 w 7"/>
                <a:gd name="T9" fmla="*/ 3 h 611"/>
                <a:gd name="T10" fmla="*/ 3 w 7"/>
                <a:gd name="T11" fmla="*/ 0 h 611"/>
                <a:gd name="T12" fmla="*/ 3 w 7"/>
                <a:gd name="T13" fmla="*/ 0 h 611"/>
                <a:gd name="T14" fmla="*/ 0 w 7"/>
                <a:gd name="T15" fmla="*/ 0 h 611"/>
                <a:gd name="T16" fmla="*/ 0 w 7"/>
                <a:gd name="T17" fmla="*/ 3 h 611"/>
                <a:gd name="T18" fmla="*/ 3 w 7"/>
                <a:gd name="T19" fmla="*/ 0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1"/>
                <a:gd name="T32" fmla="*/ 7 w 7"/>
                <a:gd name="T33" fmla="*/ 611 h 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1">
                  <a:moveTo>
                    <a:pt x="3" y="0"/>
                  </a:moveTo>
                  <a:lnTo>
                    <a:pt x="0" y="3"/>
                  </a:lnTo>
                  <a:lnTo>
                    <a:pt x="0" y="611"/>
                  </a:lnTo>
                  <a:lnTo>
                    <a:pt x="7" y="611"/>
                  </a:lnTo>
                  <a:lnTo>
                    <a:pt x="7" y="3"/>
                  </a:lnTo>
                  <a:lnTo>
                    <a:pt x="3" y="0"/>
                  </a:lnTo>
                  <a:lnTo>
                    <a:pt x="0" y="0"/>
                  </a:lnTo>
                  <a:lnTo>
                    <a:pt x="0" y="3"/>
                  </a:lnTo>
                  <a:lnTo>
                    <a:pt x="3" y="0"/>
                  </a:lnTo>
                  <a:close/>
                </a:path>
              </a:pathLst>
            </a:custGeom>
            <a:solidFill>
              <a:srgbClr val="1F1A17"/>
            </a:solidFill>
            <a:ln w="9525">
              <a:noFill/>
              <a:round/>
              <a:headEnd/>
              <a:tailEnd/>
            </a:ln>
          </p:spPr>
          <p:txBody>
            <a:bodyPr/>
            <a:lstStyle/>
            <a:p>
              <a:endParaRPr lang="fr-FR"/>
            </a:p>
          </p:txBody>
        </p:sp>
        <p:sp>
          <p:nvSpPr>
            <p:cNvPr id="32835" name="Freeform 63"/>
            <p:cNvSpPr>
              <a:spLocks/>
            </p:cNvSpPr>
            <p:nvPr/>
          </p:nvSpPr>
          <p:spPr bwMode="auto">
            <a:xfrm>
              <a:off x="4482" y="2233"/>
              <a:ext cx="25" cy="38"/>
            </a:xfrm>
            <a:custGeom>
              <a:avLst/>
              <a:gdLst>
                <a:gd name="T0" fmla="*/ 0 w 25"/>
                <a:gd name="T1" fmla="*/ 0 h 38"/>
                <a:gd name="T2" fmla="*/ 0 w 25"/>
                <a:gd name="T3" fmla="*/ 0 h 38"/>
                <a:gd name="T4" fmla="*/ 1 w 25"/>
                <a:gd name="T5" fmla="*/ 6 h 38"/>
                <a:gd name="T6" fmla="*/ 1 w 25"/>
                <a:gd name="T7" fmla="*/ 11 h 38"/>
                <a:gd name="T8" fmla="*/ 3 w 25"/>
                <a:gd name="T9" fmla="*/ 17 h 38"/>
                <a:gd name="T10" fmla="*/ 6 w 25"/>
                <a:gd name="T11" fmla="*/ 21 h 38"/>
                <a:gd name="T12" fmla="*/ 8 w 25"/>
                <a:gd name="T13" fmla="*/ 26 h 38"/>
                <a:gd name="T14" fmla="*/ 11 w 25"/>
                <a:gd name="T15" fmla="*/ 30 h 38"/>
                <a:gd name="T16" fmla="*/ 14 w 25"/>
                <a:gd name="T17" fmla="*/ 35 h 38"/>
                <a:gd name="T18" fmla="*/ 19 w 25"/>
                <a:gd name="T19" fmla="*/ 38 h 38"/>
                <a:gd name="T20" fmla="*/ 25 w 25"/>
                <a:gd name="T21" fmla="*/ 30 h 38"/>
                <a:gd name="T22" fmla="*/ 21 w 25"/>
                <a:gd name="T23" fmla="*/ 28 h 38"/>
                <a:gd name="T24" fmla="*/ 19 w 25"/>
                <a:gd name="T25" fmla="*/ 25 h 38"/>
                <a:gd name="T26" fmla="*/ 17 w 25"/>
                <a:gd name="T27" fmla="*/ 21 h 38"/>
                <a:gd name="T28" fmla="*/ 14 w 25"/>
                <a:gd name="T29" fmla="*/ 17 h 38"/>
                <a:gd name="T30" fmla="*/ 12 w 25"/>
                <a:gd name="T31" fmla="*/ 14 h 38"/>
                <a:gd name="T32" fmla="*/ 11 w 25"/>
                <a:gd name="T33" fmla="*/ 9 h 38"/>
                <a:gd name="T34" fmla="*/ 11 w 25"/>
                <a:gd name="T35" fmla="*/ 5 h 38"/>
                <a:gd name="T36" fmla="*/ 10 w 25"/>
                <a:gd name="T37" fmla="*/ 0 h 38"/>
                <a:gd name="T38" fmla="*/ 10 w 25"/>
                <a:gd name="T39" fmla="*/ 0 h 38"/>
                <a:gd name="T40" fmla="*/ 0 w 25"/>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8"/>
                <a:gd name="T65" fmla="*/ 25 w 25"/>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8">
                  <a:moveTo>
                    <a:pt x="0" y="0"/>
                  </a:moveTo>
                  <a:lnTo>
                    <a:pt x="0" y="0"/>
                  </a:lnTo>
                  <a:lnTo>
                    <a:pt x="1" y="6"/>
                  </a:lnTo>
                  <a:lnTo>
                    <a:pt x="1" y="11"/>
                  </a:lnTo>
                  <a:lnTo>
                    <a:pt x="3" y="17"/>
                  </a:lnTo>
                  <a:lnTo>
                    <a:pt x="6" y="21"/>
                  </a:lnTo>
                  <a:lnTo>
                    <a:pt x="8" y="26"/>
                  </a:lnTo>
                  <a:lnTo>
                    <a:pt x="11" y="30"/>
                  </a:lnTo>
                  <a:lnTo>
                    <a:pt x="14" y="35"/>
                  </a:lnTo>
                  <a:lnTo>
                    <a:pt x="19" y="38"/>
                  </a:lnTo>
                  <a:lnTo>
                    <a:pt x="25" y="30"/>
                  </a:lnTo>
                  <a:lnTo>
                    <a:pt x="21" y="28"/>
                  </a:lnTo>
                  <a:lnTo>
                    <a:pt x="19" y="25"/>
                  </a:lnTo>
                  <a:lnTo>
                    <a:pt x="17" y="21"/>
                  </a:lnTo>
                  <a:lnTo>
                    <a:pt x="14" y="17"/>
                  </a:lnTo>
                  <a:lnTo>
                    <a:pt x="12" y="14"/>
                  </a:lnTo>
                  <a:lnTo>
                    <a:pt x="11" y="9"/>
                  </a:lnTo>
                  <a:lnTo>
                    <a:pt x="11" y="5"/>
                  </a:lnTo>
                  <a:lnTo>
                    <a:pt x="10" y="0"/>
                  </a:lnTo>
                  <a:lnTo>
                    <a:pt x="0" y="0"/>
                  </a:lnTo>
                  <a:close/>
                </a:path>
              </a:pathLst>
            </a:custGeom>
            <a:solidFill>
              <a:srgbClr val="FFFFFF"/>
            </a:solidFill>
            <a:ln w="9525">
              <a:noFill/>
              <a:round/>
              <a:headEnd/>
              <a:tailEnd/>
            </a:ln>
          </p:spPr>
          <p:txBody>
            <a:bodyPr/>
            <a:lstStyle/>
            <a:p>
              <a:endParaRPr lang="fr-FR"/>
            </a:p>
          </p:txBody>
        </p:sp>
        <p:sp>
          <p:nvSpPr>
            <p:cNvPr id="32836" name="Freeform 64"/>
            <p:cNvSpPr>
              <a:spLocks/>
            </p:cNvSpPr>
            <p:nvPr/>
          </p:nvSpPr>
          <p:spPr bwMode="auto">
            <a:xfrm>
              <a:off x="4482" y="2194"/>
              <a:ext cx="27" cy="39"/>
            </a:xfrm>
            <a:custGeom>
              <a:avLst/>
              <a:gdLst>
                <a:gd name="T0" fmla="*/ 20 w 27"/>
                <a:gd name="T1" fmla="*/ 0 h 39"/>
                <a:gd name="T2" fmla="*/ 16 w 27"/>
                <a:gd name="T3" fmla="*/ 3 h 39"/>
                <a:gd name="T4" fmla="*/ 12 w 27"/>
                <a:gd name="T5" fmla="*/ 8 h 39"/>
                <a:gd name="T6" fmla="*/ 9 w 27"/>
                <a:gd name="T7" fmla="*/ 12 h 39"/>
                <a:gd name="T8" fmla="*/ 6 w 27"/>
                <a:gd name="T9" fmla="*/ 17 h 39"/>
                <a:gd name="T10" fmla="*/ 3 w 27"/>
                <a:gd name="T11" fmla="*/ 22 h 39"/>
                <a:gd name="T12" fmla="*/ 2 w 27"/>
                <a:gd name="T13" fmla="*/ 28 h 39"/>
                <a:gd name="T14" fmla="*/ 1 w 27"/>
                <a:gd name="T15" fmla="*/ 34 h 39"/>
                <a:gd name="T16" fmla="*/ 0 w 27"/>
                <a:gd name="T17" fmla="*/ 39 h 39"/>
                <a:gd name="T18" fmla="*/ 10 w 27"/>
                <a:gd name="T19" fmla="*/ 39 h 39"/>
                <a:gd name="T20" fmla="*/ 11 w 27"/>
                <a:gd name="T21" fmla="*/ 35 h 39"/>
                <a:gd name="T22" fmla="*/ 11 w 27"/>
                <a:gd name="T23" fmla="*/ 30 h 39"/>
                <a:gd name="T24" fmla="*/ 12 w 27"/>
                <a:gd name="T25" fmla="*/ 26 h 39"/>
                <a:gd name="T26" fmla="*/ 14 w 27"/>
                <a:gd name="T27" fmla="*/ 21 h 39"/>
                <a:gd name="T28" fmla="*/ 17 w 27"/>
                <a:gd name="T29" fmla="*/ 18 h 39"/>
                <a:gd name="T30" fmla="*/ 20 w 27"/>
                <a:gd name="T31" fmla="*/ 15 h 39"/>
                <a:gd name="T32" fmla="*/ 22 w 27"/>
                <a:gd name="T33" fmla="*/ 11 h 39"/>
                <a:gd name="T34" fmla="*/ 27 w 27"/>
                <a:gd name="T35" fmla="*/ 8 h 39"/>
                <a:gd name="T36" fmla="*/ 20 w 27"/>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9"/>
                <a:gd name="T59" fmla="*/ 27 w 2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9">
                  <a:moveTo>
                    <a:pt x="20" y="0"/>
                  </a:moveTo>
                  <a:lnTo>
                    <a:pt x="16" y="3"/>
                  </a:lnTo>
                  <a:lnTo>
                    <a:pt x="12" y="8"/>
                  </a:lnTo>
                  <a:lnTo>
                    <a:pt x="9" y="12"/>
                  </a:lnTo>
                  <a:lnTo>
                    <a:pt x="6" y="17"/>
                  </a:lnTo>
                  <a:lnTo>
                    <a:pt x="3" y="22"/>
                  </a:lnTo>
                  <a:lnTo>
                    <a:pt x="2" y="28"/>
                  </a:lnTo>
                  <a:lnTo>
                    <a:pt x="1" y="34"/>
                  </a:lnTo>
                  <a:lnTo>
                    <a:pt x="0" y="39"/>
                  </a:lnTo>
                  <a:lnTo>
                    <a:pt x="10" y="39"/>
                  </a:lnTo>
                  <a:lnTo>
                    <a:pt x="11" y="35"/>
                  </a:lnTo>
                  <a:lnTo>
                    <a:pt x="11" y="30"/>
                  </a:lnTo>
                  <a:lnTo>
                    <a:pt x="12" y="26"/>
                  </a:lnTo>
                  <a:lnTo>
                    <a:pt x="14" y="21"/>
                  </a:lnTo>
                  <a:lnTo>
                    <a:pt x="17" y="18"/>
                  </a:lnTo>
                  <a:lnTo>
                    <a:pt x="20" y="15"/>
                  </a:lnTo>
                  <a:lnTo>
                    <a:pt x="22" y="11"/>
                  </a:lnTo>
                  <a:lnTo>
                    <a:pt x="27" y="8"/>
                  </a:lnTo>
                  <a:lnTo>
                    <a:pt x="20" y="0"/>
                  </a:lnTo>
                  <a:close/>
                </a:path>
              </a:pathLst>
            </a:custGeom>
            <a:solidFill>
              <a:srgbClr val="FFFFFF"/>
            </a:solidFill>
            <a:ln w="9525">
              <a:noFill/>
              <a:round/>
              <a:headEnd/>
              <a:tailEnd/>
            </a:ln>
          </p:spPr>
          <p:txBody>
            <a:bodyPr/>
            <a:lstStyle/>
            <a:p>
              <a:endParaRPr lang="fr-FR"/>
            </a:p>
          </p:txBody>
        </p:sp>
        <p:sp>
          <p:nvSpPr>
            <p:cNvPr id="32837" name="Freeform 65"/>
            <p:cNvSpPr>
              <a:spLocks/>
            </p:cNvSpPr>
            <p:nvPr/>
          </p:nvSpPr>
          <p:spPr bwMode="auto">
            <a:xfrm>
              <a:off x="4556" y="2233"/>
              <a:ext cx="24" cy="38"/>
            </a:xfrm>
            <a:custGeom>
              <a:avLst/>
              <a:gdLst>
                <a:gd name="T0" fmla="*/ 14 w 24"/>
                <a:gd name="T1" fmla="*/ 0 h 38"/>
                <a:gd name="T2" fmla="*/ 14 w 24"/>
                <a:gd name="T3" fmla="*/ 0 h 38"/>
                <a:gd name="T4" fmla="*/ 14 w 24"/>
                <a:gd name="T5" fmla="*/ 5 h 38"/>
                <a:gd name="T6" fmla="*/ 13 w 24"/>
                <a:gd name="T7" fmla="*/ 9 h 38"/>
                <a:gd name="T8" fmla="*/ 12 w 24"/>
                <a:gd name="T9" fmla="*/ 14 h 38"/>
                <a:gd name="T10" fmla="*/ 10 w 24"/>
                <a:gd name="T11" fmla="*/ 17 h 38"/>
                <a:gd name="T12" fmla="*/ 9 w 24"/>
                <a:gd name="T13" fmla="*/ 21 h 38"/>
                <a:gd name="T14" fmla="*/ 5 w 24"/>
                <a:gd name="T15" fmla="*/ 25 h 38"/>
                <a:gd name="T16" fmla="*/ 3 w 24"/>
                <a:gd name="T17" fmla="*/ 28 h 38"/>
                <a:gd name="T18" fmla="*/ 0 w 24"/>
                <a:gd name="T19" fmla="*/ 30 h 38"/>
                <a:gd name="T20" fmla="*/ 6 w 24"/>
                <a:gd name="T21" fmla="*/ 38 h 38"/>
                <a:gd name="T22" fmla="*/ 10 w 24"/>
                <a:gd name="T23" fmla="*/ 35 h 38"/>
                <a:gd name="T24" fmla="*/ 13 w 24"/>
                <a:gd name="T25" fmla="*/ 30 h 38"/>
                <a:gd name="T26" fmla="*/ 17 w 24"/>
                <a:gd name="T27" fmla="*/ 26 h 38"/>
                <a:gd name="T28" fmla="*/ 20 w 24"/>
                <a:gd name="T29" fmla="*/ 21 h 38"/>
                <a:gd name="T30" fmla="*/ 21 w 24"/>
                <a:gd name="T31" fmla="*/ 17 h 38"/>
                <a:gd name="T32" fmla="*/ 23 w 24"/>
                <a:gd name="T33" fmla="*/ 11 h 38"/>
                <a:gd name="T34" fmla="*/ 24 w 24"/>
                <a:gd name="T35" fmla="*/ 6 h 38"/>
                <a:gd name="T36" fmla="*/ 24 w 24"/>
                <a:gd name="T37" fmla="*/ 0 h 38"/>
                <a:gd name="T38" fmla="*/ 24 w 24"/>
                <a:gd name="T39" fmla="*/ 0 h 38"/>
                <a:gd name="T40" fmla="*/ 14 w 24"/>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8"/>
                <a:gd name="T65" fmla="*/ 24 w 2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8">
                  <a:moveTo>
                    <a:pt x="14" y="0"/>
                  </a:moveTo>
                  <a:lnTo>
                    <a:pt x="14" y="0"/>
                  </a:lnTo>
                  <a:lnTo>
                    <a:pt x="14" y="5"/>
                  </a:lnTo>
                  <a:lnTo>
                    <a:pt x="13" y="9"/>
                  </a:lnTo>
                  <a:lnTo>
                    <a:pt x="12" y="14"/>
                  </a:lnTo>
                  <a:lnTo>
                    <a:pt x="10" y="17"/>
                  </a:lnTo>
                  <a:lnTo>
                    <a:pt x="9" y="21"/>
                  </a:lnTo>
                  <a:lnTo>
                    <a:pt x="5" y="25"/>
                  </a:lnTo>
                  <a:lnTo>
                    <a:pt x="3" y="28"/>
                  </a:lnTo>
                  <a:lnTo>
                    <a:pt x="0" y="30"/>
                  </a:lnTo>
                  <a:lnTo>
                    <a:pt x="6" y="38"/>
                  </a:lnTo>
                  <a:lnTo>
                    <a:pt x="10" y="35"/>
                  </a:lnTo>
                  <a:lnTo>
                    <a:pt x="13" y="30"/>
                  </a:lnTo>
                  <a:lnTo>
                    <a:pt x="17" y="26"/>
                  </a:lnTo>
                  <a:lnTo>
                    <a:pt x="20" y="21"/>
                  </a:lnTo>
                  <a:lnTo>
                    <a:pt x="21" y="17"/>
                  </a:lnTo>
                  <a:lnTo>
                    <a:pt x="23" y="11"/>
                  </a:lnTo>
                  <a:lnTo>
                    <a:pt x="24" y="6"/>
                  </a:lnTo>
                  <a:lnTo>
                    <a:pt x="24" y="0"/>
                  </a:lnTo>
                  <a:lnTo>
                    <a:pt x="14" y="0"/>
                  </a:lnTo>
                  <a:close/>
                </a:path>
              </a:pathLst>
            </a:custGeom>
            <a:solidFill>
              <a:srgbClr val="FFFFFF"/>
            </a:solidFill>
            <a:ln w="9525">
              <a:noFill/>
              <a:round/>
              <a:headEnd/>
              <a:tailEnd/>
            </a:ln>
          </p:spPr>
          <p:txBody>
            <a:bodyPr/>
            <a:lstStyle/>
            <a:p>
              <a:endParaRPr lang="fr-FR"/>
            </a:p>
          </p:txBody>
        </p:sp>
        <p:sp>
          <p:nvSpPr>
            <p:cNvPr id="32838" name="Freeform 66"/>
            <p:cNvSpPr>
              <a:spLocks/>
            </p:cNvSpPr>
            <p:nvPr/>
          </p:nvSpPr>
          <p:spPr bwMode="auto">
            <a:xfrm>
              <a:off x="4555" y="2194"/>
              <a:ext cx="25" cy="39"/>
            </a:xfrm>
            <a:custGeom>
              <a:avLst/>
              <a:gdLst>
                <a:gd name="T0" fmla="*/ 0 w 25"/>
                <a:gd name="T1" fmla="*/ 8 h 39"/>
                <a:gd name="T2" fmla="*/ 3 w 25"/>
                <a:gd name="T3" fmla="*/ 11 h 39"/>
                <a:gd name="T4" fmla="*/ 6 w 25"/>
                <a:gd name="T5" fmla="*/ 15 h 39"/>
                <a:gd name="T6" fmla="*/ 9 w 25"/>
                <a:gd name="T7" fmla="*/ 18 h 39"/>
                <a:gd name="T8" fmla="*/ 11 w 25"/>
                <a:gd name="T9" fmla="*/ 21 h 39"/>
                <a:gd name="T10" fmla="*/ 13 w 25"/>
                <a:gd name="T11" fmla="*/ 26 h 39"/>
                <a:gd name="T12" fmla="*/ 14 w 25"/>
                <a:gd name="T13" fmla="*/ 30 h 39"/>
                <a:gd name="T14" fmla="*/ 15 w 25"/>
                <a:gd name="T15" fmla="*/ 35 h 39"/>
                <a:gd name="T16" fmla="*/ 15 w 25"/>
                <a:gd name="T17" fmla="*/ 39 h 39"/>
                <a:gd name="T18" fmla="*/ 25 w 25"/>
                <a:gd name="T19" fmla="*/ 39 h 39"/>
                <a:gd name="T20" fmla="*/ 25 w 25"/>
                <a:gd name="T21" fmla="*/ 34 h 39"/>
                <a:gd name="T22" fmla="*/ 24 w 25"/>
                <a:gd name="T23" fmla="*/ 28 h 39"/>
                <a:gd name="T24" fmla="*/ 22 w 25"/>
                <a:gd name="T25" fmla="*/ 22 h 39"/>
                <a:gd name="T26" fmla="*/ 20 w 25"/>
                <a:gd name="T27" fmla="*/ 17 h 39"/>
                <a:gd name="T28" fmla="*/ 18 w 25"/>
                <a:gd name="T29" fmla="*/ 12 h 39"/>
                <a:gd name="T30" fmla="*/ 13 w 25"/>
                <a:gd name="T31" fmla="*/ 8 h 39"/>
                <a:gd name="T32" fmla="*/ 10 w 25"/>
                <a:gd name="T33" fmla="*/ 3 h 39"/>
                <a:gd name="T34" fmla="*/ 5 w 25"/>
                <a:gd name="T35" fmla="*/ 0 h 39"/>
                <a:gd name="T36" fmla="*/ 0 w 25"/>
                <a:gd name="T37" fmla="*/ 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9"/>
                <a:gd name="T59" fmla="*/ 25 w 2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9">
                  <a:moveTo>
                    <a:pt x="0" y="8"/>
                  </a:moveTo>
                  <a:lnTo>
                    <a:pt x="3" y="11"/>
                  </a:lnTo>
                  <a:lnTo>
                    <a:pt x="6" y="15"/>
                  </a:lnTo>
                  <a:lnTo>
                    <a:pt x="9" y="18"/>
                  </a:lnTo>
                  <a:lnTo>
                    <a:pt x="11" y="21"/>
                  </a:lnTo>
                  <a:lnTo>
                    <a:pt x="13" y="26"/>
                  </a:lnTo>
                  <a:lnTo>
                    <a:pt x="14" y="30"/>
                  </a:lnTo>
                  <a:lnTo>
                    <a:pt x="15" y="35"/>
                  </a:lnTo>
                  <a:lnTo>
                    <a:pt x="15" y="39"/>
                  </a:lnTo>
                  <a:lnTo>
                    <a:pt x="25" y="39"/>
                  </a:lnTo>
                  <a:lnTo>
                    <a:pt x="25" y="34"/>
                  </a:lnTo>
                  <a:lnTo>
                    <a:pt x="24" y="28"/>
                  </a:lnTo>
                  <a:lnTo>
                    <a:pt x="22" y="22"/>
                  </a:lnTo>
                  <a:lnTo>
                    <a:pt x="20" y="17"/>
                  </a:lnTo>
                  <a:lnTo>
                    <a:pt x="18" y="12"/>
                  </a:lnTo>
                  <a:lnTo>
                    <a:pt x="13" y="8"/>
                  </a:lnTo>
                  <a:lnTo>
                    <a:pt x="10" y="3"/>
                  </a:lnTo>
                  <a:lnTo>
                    <a:pt x="5" y="0"/>
                  </a:lnTo>
                  <a:lnTo>
                    <a:pt x="0" y="8"/>
                  </a:lnTo>
                  <a:close/>
                </a:path>
              </a:pathLst>
            </a:custGeom>
            <a:solidFill>
              <a:srgbClr val="FFFFFF"/>
            </a:solidFill>
            <a:ln w="9525">
              <a:noFill/>
              <a:round/>
              <a:headEnd/>
              <a:tailEnd/>
            </a:ln>
          </p:spPr>
          <p:txBody>
            <a:bodyPr/>
            <a:lstStyle/>
            <a:p>
              <a:endParaRPr lang="fr-FR"/>
            </a:p>
          </p:txBody>
        </p:sp>
        <p:sp>
          <p:nvSpPr>
            <p:cNvPr id="32839" name="Freeform 67"/>
            <p:cNvSpPr>
              <a:spLocks/>
            </p:cNvSpPr>
            <p:nvPr/>
          </p:nvSpPr>
          <p:spPr bwMode="auto">
            <a:xfrm>
              <a:off x="4586" y="2239"/>
              <a:ext cx="43" cy="75"/>
            </a:xfrm>
            <a:custGeom>
              <a:avLst/>
              <a:gdLst>
                <a:gd name="T0" fmla="*/ 32 w 43"/>
                <a:gd name="T1" fmla="*/ 0 h 75"/>
                <a:gd name="T2" fmla="*/ 32 w 43"/>
                <a:gd name="T3" fmla="*/ 0 h 75"/>
                <a:gd name="T4" fmla="*/ 31 w 43"/>
                <a:gd name="T5" fmla="*/ 10 h 75"/>
                <a:gd name="T6" fmla="*/ 30 w 43"/>
                <a:gd name="T7" fmla="*/ 19 h 75"/>
                <a:gd name="T8" fmla="*/ 28 w 43"/>
                <a:gd name="T9" fmla="*/ 28 h 75"/>
                <a:gd name="T10" fmla="*/ 23 w 43"/>
                <a:gd name="T11" fmla="*/ 37 h 75"/>
                <a:gd name="T12" fmla="*/ 19 w 43"/>
                <a:gd name="T13" fmla="*/ 46 h 75"/>
                <a:gd name="T14" fmla="*/ 13 w 43"/>
                <a:gd name="T15" fmla="*/ 53 h 75"/>
                <a:gd name="T16" fmla="*/ 8 w 43"/>
                <a:gd name="T17" fmla="*/ 60 h 75"/>
                <a:gd name="T18" fmla="*/ 0 w 43"/>
                <a:gd name="T19" fmla="*/ 67 h 75"/>
                <a:gd name="T20" fmla="*/ 7 w 43"/>
                <a:gd name="T21" fmla="*/ 75 h 75"/>
                <a:gd name="T22" fmla="*/ 15 w 43"/>
                <a:gd name="T23" fmla="*/ 67 h 75"/>
                <a:gd name="T24" fmla="*/ 21 w 43"/>
                <a:gd name="T25" fmla="*/ 59 h 75"/>
                <a:gd name="T26" fmla="*/ 28 w 43"/>
                <a:gd name="T27" fmla="*/ 50 h 75"/>
                <a:gd name="T28" fmla="*/ 32 w 43"/>
                <a:gd name="T29" fmla="*/ 41 h 75"/>
                <a:gd name="T30" fmla="*/ 37 w 43"/>
                <a:gd name="T31" fmla="*/ 31 h 75"/>
                <a:gd name="T32" fmla="*/ 40 w 43"/>
                <a:gd name="T33" fmla="*/ 21 h 75"/>
                <a:gd name="T34" fmla="*/ 41 w 43"/>
                <a:gd name="T35" fmla="*/ 11 h 75"/>
                <a:gd name="T36" fmla="*/ 43 w 43"/>
                <a:gd name="T37" fmla="*/ 0 h 75"/>
                <a:gd name="T38" fmla="*/ 43 w 43"/>
                <a:gd name="T39" fmla="*/ 0 h 75"/>
                <a:gd name="T40" fmla="*/ 32 w 43"/>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75"/>
                <a:gd name="T65" fmla="*/ 43 w 43"/>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75">
                  <a:moveTo>
                    <a:pt x="32" y="0"/>
                  </a:moveTo>
                  <a:lnTo>
                    <a:pt x="32" y="0"/>
                  </a:lnTo>
                  <a:lnTo>
                    <a:pt x="31" y="10"/>
                  </a:lnTo>
                  <a:lnTo>
                    <a:pt x="30" y="19"/>
                  </a:lnTo>
                  <a:lnTo>
                    <a:pt x="28" y="28"/>
                  </a:lnTo>
                  <a:lnTo>
                    <a:pt x="23" y="37"/>
                  </a:lnTo>
                  <a:lnTo>
                    <a:pt x="19" y="46"/>
                  </a:lnTo>
                  <a:lnTo>
                    <a:pt x="13" y="53"/>
                  </a:lnTo>
                  <a:lnTo>
                    <a:pt x="8" y="60"/>
                  </a:lnTo>
                  <a:lnTo>
                    <a:pt x="0" y="67"/>
                  </a:lnTo>
                  <a:lnTo>
                    <a:pt x="7" y="75"/>
                  </a:lnTo>
                  <a:lnTo>
                    <a:pt x="15" y="67"/>
                  </a:lnTo>
                  <a:lnTo>
                    <a:pt x="21" y="59"/>
                  </a:lnTo>
                  <a:lnTo>
                    <a:pt x="28" y="50"/>
                  </a:lnTo>
                  <a:lnTo>
                    <a:pt x="32" y="41"/>
                  </a:lnTo>
                  <a:lnTo>
                    <a:pt x="37" y="31"/>
                  </a:lnTo>
                  <a:lnTo>
                    <a:pt x="40" y="21"/>
                  </a:lnTo>
                  <a:lnTo>
                    <a:pt x="41" y="11"/>
                  </a:lnTo>
                  <a:lnTo>
                    <a:pt x="43" y="0"/>
                  </a:lnTo>
                  <a:lnTo>
                    <a:pt x="32" y="0"/>
                  </a:lnTo>
                  <a:close/>
                </a:path>
              </a:pathLst>
            </a:custGeom>
            <a:solidFill>
              <a:srgbClr val="FFFFFF"/>
            </a:solidFill>
            <a:ln w="9525">
              <a:noFill/>
              <a:round/>
              <a:headEnd/>
              <a:tailEnd/>
            </a:ln>
          </p:spPr>
          <p:txBody>
            <a:bodyPr/>
            <a:lstStyle/>
            <a:p>
              <a:endParaRPr lang="fr-FR"/>
            </a:p>
          </p:txBody>
        </p:sp>
        <p:sp>
          <p:nvSpPr>
            <p:cNvPr id="32840" name="Freeform 68"/>
            <p:cNvSpPr>
              <a:spLocks/>
            </p:cNvSpPr>
            <p:nvPr/>
          </p:nvSpPr>
          <p:spPr bwMode="auto">
            <a:xfrm>
              <a:off x="4584" y="2162"/>
              <a:ext cx="45" cy="77"/>
            </a:xfrm>
            <a:custGeom>
              <a:avLst/>
              <a:gdLst>
                <a:gd name="T0" fmla="*/ 0 w 45"/>
                <a:gd name="T1" fmla="*/ 7 h 77"/>
                <a:gd name="T2" fmla="*/ 6 w 45"/>
                <a:gd name="T3" fmla="*/ 14 h 77"/>
                <a:gd name="T4" fmla="*/ 14 w 45"/>
                <a:gd name="T5" fmla="*/ 21 h 77"/>
                <a:gd name="T6" fmla="*/ 20 w 45"/>
                <a:gd name="T7" fmla="*/ 29 h 77"/>
                <a:gd name="T8" fmla="*/ 24 w 45"/>
                <a:gd name="T9" fmla="*/ 38 h 77"/>
                <a:gd name="T10" fmla="*/ 29 w 45"/>
                <a:gd name="T11" fmla="*/ 47 h 77"/>
                <a:gd name="T12" fmla="*/ 32 w 45"/>
                <a:gd name="T13" fmla="*/ 57 h 77"/>
                <a:gd name="T14" fmla="*/ 33 w 45"/>
                <a:gd name="T15" fmla="*/ 67 h 77"/>
                <a:gd name="T16" fmla="*/ 34 w 45"/>
                <a:gd name="T17" fmla="*/ 77 h 77"/>
                <a:gd name="T18" fmla="*/ 45 w 45"/>
                <a:gd name="T19" fmla="*/ 77 h 77"/>
                <a:gd name="T20" fmla="*/ 43 w 45"/>
                <a:gd name="T21" fmla="*/ 66 h 77"/>
                <a:gd name="T22" fmla="*/ 41 w 45"/>
                <a:gd name="T23" fmla="*/ 54 h 77"/>
                <a:gd name="T24" fmla="*/ 39 w 45"/>
                <a:gd name="T25" fmla="*/ 43 h 77"/>
                <a:gd name="T26" fmla="*/ 34 w 45"/>
                <a:gd name="T27" fmla="*/ 33 h 77"/>
                <a:gd name="T28" fmla="*/ 28 w 45"/>
                <a:gd name="T29" fmla="*/ 23 h 77"/>
                <a:gd name="T30" fmla="*/ 21 w 45"/>
                <a:gd name="T31" fmla="*/ 14 h 77"/>
                <a:gd name="T32" fmla="*/ 14 w 45"/>
                <a:gd name="T33" fmla="*/ 6 h 77"/>
                <a:gd name="T34" fmla="*/ 5 w 45"/>
                <a:gd name="T35" fmla="*/ 0 h 77"/>
                <a:gd name="T36" fmla="*/ 0 w 45"/>
                <a:gd name="T37" fmla="*/ 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7"/>
                <a:gd name="T59" fmla="*/ 45 w 45"/>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7">
                  <a:moveTo>
                    <a:pt x="0" y="7"/>
                  </a:moveTo>
                  <a:lnTo>
                    <a:pt x="6" y="14"/>
                  </a:lnTo>
                  <a:lnTo>
                    <a:pt x="14" y="21"/>
                  </a:lnTo>
                  <a:lnTo>
                    <a:pt x="20" y="29"/>
                  </a:lnTo>
                  <a:lnTo>
                    <a:pt x="24" y="38"/>
                  </a:lnTo>
                  <a:lnTo>
                    <a:pt x="29" y="47"/>
                  </a:lnTo>
                  <a:lnTo>
                    <a:pt x="32" y="57"/>
                  </a:lnTo>
                  <a:lnTo>
                    <a:pt x="33" y="67"/>
                  </a:lnTo>
                  <a:lnTo>
                    <a:pt x="34" y="77"/>
                  </a:lnTo>
                  <a:lnTo>
                    <a:pt x="45" y="77"/>
                  </a:lnTo>
                  <a:lnTo>
                    <a:pt x="43" y="66"/>
                  </a:lnTo>
                  <a:lnTo>
                    <a:pt x="41" y="54"/>
                  </a:lnTo>
                  <a:lnTo>
                    <a:pt x="39" y="43"/>
                  </a:lnTo>
                  <a:lnTo>
                    <a:pt x="34" y="33"/>
                  </a:lnTo>
                  <a:lnTo>
                    <a:pt x="28" y="23"/>
                  </a:lnTo>
                  <a:lnTo>
                    <a:pt x="21" y="14"/>
                  </a:lnTo>
                  <a:lnTo>
                    <a:pt x="14" y="6"/>
                  </a:lnTo>
                  <a:lnTo>
                    <a:pt x="5" y="0"/>
                  </a:lnTo>
                  <a:lnTo>
                    <a:pt x="0" y="7"/>
                  </a:lnTo>
                  <a:close/>
                </a:path>
              </a:pathLst>
            </a:custGeom>
            <a:solidFill>
              <a:srgbClr val="FFFFFF"/>
            </a:solidFill>
            <a:ln w="9525">
              <a:noFill/>
              <a:round/>
              <a:headEnd/>
              <a:tailEnd/>
            </a:ln>
          </p:spPr>
          <p:txBody>
            <a:bodyPr/>
            <a:lstStyle/>
            <a:p>
              <a:endParaRPr lang="fr-FR"/>
            </a:p>
          </p:txBody>
        </p:sp>
        <p:sp>
          <p:nvSpPr>
            <p:cNvPr id="32841" name="Freeform 69"/>
            <p:cNvSpPr>
              <a:spLocks/>
            </p:cNvSpPr>
            <p:nvPr/>
          </p:nvSpPr>
          <p:spPr bwMode="auto">
            <a:xfrm>
              <a:off x="4618" y="2240"/>
              <a:ext cx="62" cy="115"/>
            </a:xfrm>
            <a:custGeom>
              <a:avLst/>
              <a:gdLst>
                <a:gd name="T0" fmla="*/ 52 w 62"/>
                <a:gd name="T1" fmla="*/ 0 h 115"/>
                <a:gd name="T2" fmla="*/ 52 w 62"/>
                <a:gd name="T3" fmla="*/ 0 h 115"/>
                <a:gd name="T4" fmla="*/ 51 w 62"/>
                <a:gd name="T5" fmla="*/ 16 h 115"/>
                <a:gd name="T6" fmla="*/ 47 w 62"/>
                <a:gd name="T7" fmla="*/ 30 h 115"/>
                <a:gd name="T8" fmla="*/ 44 w 62"/>
                <a:gd name="T9" fmla="*/ 46 h 115"/>
                <a:gd name="T10" fmla="*/ 37 w 62"/>
                <a:gd name="T11" fmla="*/ 59 h 115"/>
                <a:gd name="T12" fmla="*/ 31 w 62"/>
                <a:gd name="T13" fmla="*/ 73 h 115"/>
                <a:gd name="T14" fmla="*/ 22 w 62"/>
                <a:gd name="T15" fmla="*/ 85 h 115"/>
                <a:gd name="T16" fmla="*/ 12 w 62"/>
                <a:gd name="T17" fmla="*/ 97 h 115"/>
                <a:gd name="T18" fmla="*/ 0 w 62"/>
                <a:gd name="T19" fmla="*/ 107 h 115"/>
                <a:gd name="T20" fmla="*/ 7 w 62"/>
                <a:gd name="T21" fmla="*/ 115 h 115"/>
                <a:gd name="T22" fmla="*/ 18 w 62"/>
                <a:gd name="T23" fmla="*/ 104 h 115"/>
                <a:gd name="T24" fmla="*/ 30 w 62"/>
                <a:gd name="T25" fmla="*/ 92 h 115"/>
                <a:gd name="T26" fmla="*/ 38 w 62"/>
                <a:gd name="T27" fmla="*/ 78 h 115"/>
                <a:gd name="T28" fmla="*/ 47 w 62"/>
                <a:gd name="T29" fmla="*/ 64 h 115"/>
                <a:gd name="T30" fmla="*/ 53 w 62"/>
                <a:gd name="T31" fmla="*/ 49 h 115"/>
                <a:gd name="T32" fmla="*/ 57 w 62"/>
                <a:gd name="T33" fmla="*/ 32 h 115"/>
                <a:gd name="T34" fmla="*/ 61 w 62"/>
                <a:gd name="T35" fmla="*/ 17 h 115"/>
                <a:gd name="T36" fmla="*/ 62 w 62"/>
                <a:gd name="T37" fmla="*/ 0 h 115"/>
                <a:gd name="T38" fmla="*/ 62 w 62"/>
                <a:gd name="T39" fmla="*/ 0 h 115"/>
                <a:gd name="T40" fmla="*/ 52 w 6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5"/>
                <a:gd name="T65" fmla="*/ 62 w 62"/>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5">
                  <a:moveTo>
                    <a:pt x="52" y="0"/>
                  </a:moveTo>
                  <a:lnTo>
                    <a:pt x="52" y="0"/>
                  </a:lnTo>
                  <a:lnTo>
                    <a:pt x="51" y="16"/>
                  </a:lnTo>
                  <a:lnTo>
                    <a:pt x="47" y="30"/>
                  </a:lnTo>
                  <a:lnTo>
                    <a:pt x="44" y="46"/>
                  </a:lnTo>
                  <a:lnTo>
                    <a:pt x="37" y="59"/>
                  </a:lnTo>
                  <a:lnTo>
                    <a:pt x="31" y="73"/>
                  </a:lnTo>
                  <a:lnTo>
                    <a:pt x="22" y="85"/>
                  </a:lnTo>
                  <a:lnTo>
                    <a:pt x="12" y="97"/>
                  </a:lnTo>
                  <a:lnTo>
                    <a:pt x="0" y="107"/>
                  </a:lnTo>
                  <a:lnTo>
                    <a:pt x="7" y="115"/>
                  </a:lnTo>
                  <a:lnTo>
                    <a:pt x="18" y="104"/>
                  </a:lnTo>
                  <a:lnTo>
                    <a:pt x="30" y="92"/>
                  </a:lnTo>
                  <a:lnTo>
                    <a:pt x="38" y="78"/>
                  </a:lnTo>
                  <a:lnTo>
                    <a:pt x="47" y="64"/>
                  </a:lnTo>
                  <a:lnTo>
                    <a:pt x="53" y="49"/>
                  </a:lnTo>
                  <a:lnTo>
                    <a:pt x="57" y="32"/>
                  </a:lnTo>
                  <a:lnTo>
                    <a:pt x="61" y="17"/>
                  </a:lnTo>
                  <a:lnTo>
                    <a:pt x="62" y="0"/>
                  </a:lnTo>
                  <a:lnTo>
                    <a:pt x="52" y="0"/>
                  </a:lnTo>
                  <a:close/>
                </a:path>
              </a:pathLst>
            </a:custGeom>
            <a:solidFill>
              <a:srgbClr val="FFFFFF"/>
            </a:solidFill>
            <a:ln w="9525">
              <a:noFill/>
              <a:round/>
              <a:headEnd/>
              <a:tailEnd/>
            </a:ln>
          </p:spPr>
          <p:txBody>
            <a:bodyPr/>
            <a:lstStyle/>
            <a:p>
              <a:endParaRPr lang="fr-FR"/>
            </a:p>
          </p:txBody>
        </p:sp>
        <p:sp>
          <p:nvSpPr>
            <p:cNvPr id="32842" name="Freeform 70"/>
            <p:cNvSpPr>
              <a:spLocks/>
            </p:cNvSpPr>
            <p:nvPr/>
          </p:nvSpPr>
          <p:spPr bwMode="auto">
            <a:xfrm>
              <a:off x="4613" y="2120"/>
              <a:ext cx="67" cy="120"/>
            </a:xfrm>
            <a:custGeom>
              <a:avLst/>
              <a:gdLst>
                <a:gd name="T0" fmla="*/ 0 w 67"/>
                <a:gd name="T1" fmla="*/ 8 h 120"/>
                <a:gd name="T2" fmla="*/ 12 w 67"/>
                <a:gd name="T3" fmla="*/ 19 h 120"/>
                <a:gd name="T4" fmla="*/ 23 w 67"/>
                <a:gd name="T5" fmla="*/ 30 h 120"/>
                <a:gd name="T6" fmla="*/ 33 w 67"/>
                <a:gd name="T7" fmla="*/ 44 h 120"/>
                <a:gd name="T8" fmla="*/ 41 w 67"/>
                <a:gd name="T9" fmla="*/ 57 h 120"/>
                <a:gd name="T10" fmla="*/ 48 w 67"/>
                <a:gd name="T11" fmla="*/ 72 h 120"/>
                <a:gd name="T12" fmla="*/ 52 w 67"/>
                <a:gd name="T13" fmla="*/ 87 h 120"/>
                <a:gd name="T14" fmla="*/ 56 w 67"/>
                <a:gd name="T15" fmla="*/ 104 h 120"/>
                <a:gd name="T16" fmla="*/ 57 w 67"/>
                <a:gd name="T17" fmla="*/ 120 h 120"/>
                <a:gd name="T18" fmla="*/ 67 w 67"/>
                <a:gd name="T19" fmla="*/ 120 h 120"/>
                <a:gd name="T20" fmla="*/ 66 w 67"/>
                <a:gd name="T21" fmla="*/ 102 h 120"/>
                <a:gd name="T22" fmla="*/ 62 w 67"/>
                <a:gd name="T23" fmla="*/ 85 h 120"/>
                <a:gd name="T24" fmla="*/ 57 w 67"/>
                <a:gd name="T25" fmla="*/ 68 h 120"/>
                <a:gd name="T26" fmla="*/ 50 w 67"/>
                <a:gd name="T27" fmla="*/ 53 h 120"/>
                <a:gd name="T28" fmla="*/ 41 w 67"/>
                <a:gd name="T29" fmla="*/ 38 h 120"/>
                <a:gd name="T30" fmla="*/ 31 w 67"/>
                <a:gd name="T31" fmla="*/ 24 h 120"/>
                <a:gd name="T32" fmla="*/ 19 w 67"/>
                <a:gd name="T33" fmla="*/ 11 h 120"/>
                <a:gd name="T34" fmla="*/ 5 w 67"/>
                <a:gd name="T35" fmla="*/ 0 h 120"/>
                <a:gd name="T36" fmla="*/ 0 w 67"/>
                <a:gd name="T37" fmla="*/ 8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120"/>
                <a:gd name="T59" fmla="*/ 67 w 67"/>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120">
                  <a:moveTo>
                    <a:pt x="0" y="8"/>
                  </a:moveTo>
                  <a:lnTo>
                    <a:pt x="12" y="19"/>
                  </a:lnTo>
                  <a:lnTo>
                    <a:pt x="23" y="30"/>
                  </a:lnTo>
                  <a:lnTo>
                    <a:pt x="33" y="44"/>
                  </a:lnTo>
                  <a:lnTo>
                    <a:pt x="41" y="57"/>
                  </a:lnTo>
                  <a:lnTo>
                    <a:pt x="48" y="72"/>
                  </a:lnTo>
                  <a:lnTo>
                    <a:pt x="52" y="87"/>
                  </a:lnTo>
                  <a:lnTo>
                    <a:pt x="56" y="104"/>
                  </a:lnTo>
                  <a:lnTo>
                    <a:pt x="57" y="120"/>
                  </a:lnTo>
                  <a:lnTo>
                    <a:pt x="67" y="120"/>
                  </a:lnTo>
                  <a:lnTo>
                    <a:pt x="66" y="102"/>
                  </a:lnTo>
                  <a:lnTo>
                    <a:pt x="62" y="85"/>
                  </a:lnTo>
                  <a:lnTo>
                    <a:pt x="57" y="68"/>
                  </a:lnTo>
                  <a:lnTo>
                    <a:pt x="50" y="53"/>
                  </a:lnTo>
                  <a:lnTo>
                    <a:pt x="41" y="38"/>
                  </a:lnTo>
                  <a:lnTo>
                    <a:pt x="31" y="24"/>
                  </a:lnTo>
                  <a:lnTo>
                    <a:pt x="19" y="11"/>
                  </a:lnTo>
                  <a:lnTo>
                    <a:pt x="5" y="0"/>
                  </a:lnTo>
                  <a:lnTo>
                    <a:pt x="0" y="8"/>
                  </a:lnTo>
                  <a:close/>
                </a:path>
              </a:pathLst>
            </a:custGeom>
            <a:solidFill>
              <a:srgbClr val="FFFFFF"/>
            </a:solidFill>
            <a:ln w="9525">
              <a:noFill/>
              <a:round/>
              <a:headEnd/>
              <a:tailEnd/>
            </a:ln>
          </p:spPr>
          <p:txBody>
            <a:bodyPr/>
            <a:lstStyle/>
            <a:p>
              <a:endParaRPr lang="fr-FR"/>
            </a:p>
          </p:txBody>
        </p:sp>
        <p:sp>
          <p:nvSpPr>
            <p:cNvPr id="32843" name="Freeform 71"/>
            <p:cNvSpPr>
              <a:spLocks/>
            </p:cNvSpPr>
            <p:nvPr/>
          </p:nvSpPr>
          <p:spPr bwMode="auto">
            <a:xfrm>
              <a:off x="4383" y="2238"/>
              <a:ext cx="61" cy="115"/>
            </a:xfrm>
            <a:custGeom>
              <a:avLst/>
              <a:gdLst>
                <a:gd name="T0" fmla="*/ 0 w 61"/>
                <a:gd name="T1" fmla="*/ 0 h 115"/>
                <a:gd name="T2" fmla="*/ 0 w 61"/>
                <a:gd name="T3" fmla="*/ 0 h 115"/>
                <a:gd name="T4" fmla="*/ 2 w 61"/>
                <a:gd name="T5" fmla="*/ 16 h 115"/>
                <a:gd name="T6" fmla="*/ 4 w 61"/>
                <a:gd name="T7" fmla="*/ 32 h 115"/>
                <a:gd name="T8" fmla="*/ 8 w 61"/>
                <a:gd name="T9" fmla="*/ 48 h 115"/>
                <a:gd name="T10" fmla="*/ 15 w 61"/>
                <a:gd name="T11" fmla="*/ 63 h 115"/>
                <a:gd name="T12" fmla="*/ 23 w 61"/>
                <a:gd name="T13" fmla="*/ 78 h 115"/>
                <a:gd name="T14" fmla="*/ 32 w 61"/>
                <a:gd name="T15" fmla="*/ 91 h 115"/>
                <a:gd name="T16" fmla="*/ 43 w 61"/>
                <a:gd name="T17" fmla="*/ 104 h 115"/>
                <a:gd name="T18" fmla="*/ 55 w 61"/>
                <a:gd name="T19" fmla="*/ 115 h 115"/>
                <a:gd name="T20" fmla="*/ 61 w 61"/>
                <a:gd name="T21" fmla="*/ 107 h 115"/>
                <a:gd name="T22" fmla="*/ 50 w 61"/>
                <a:gd name="T23" fmla="*/ 96 h 115"/>
                <a:gd name="T24" fmla="*/ 40 w 61"/>
                <a:gd name="T25" fmla="*/ 85 h 115"/>
                <a:gd name="T26" fmla="*/ 31 w 61"/>
                <a:gd name="T27" fmla="*/ 72 h 115"/>
                <a:gd name="T28" fmla="*/ 24 w 61"/>
                <a:gd name="T29" fmla="*/ 59 h 115"/>
                <a:gd name="T30" fmla="*/ 18 w 61"/>
                <a:gd name="T31" fmla="*/ 44 h 115"/>
                <a:gd name="T32" fmla="*/ 14 w 61"/>
                <a:gd name="T33" fmla="*/ 30 h 115"/>
                <a:gd name="T34" fmla="*/ 11 w 61"/>
                <a:gd name="T35" fmla="*/ 14 h 115"/>
                <a:gd name="T36" fmla="*/ 11 w 61"/>
                <a:gd name="T37" fmla="*/ 0 h 115"/>
                <a:gd name="T38" fmla="*/ 11 w 61"/>
                <a:gd name="T39" fmla="*/ 0 h 115"/>
                <a:gd name="T40" fmla="*/ 0 w 61"/>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15"/>
                <a:gd name="T65" fmla="*/ 61 w 61"/>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15">
                  <a:moveTo>
                    <a:pt x="0" y="0"/>
                  </a:moveTo>
                  <a:lnTo>
                    <a:pt x="0" y="0"/>
                  </a:lnTo>
                  <a:lnTo>
                    <a:pt x="2" y="16"/>
                  </a:lnTo>
                  <a:lnTo>
                    <a:pt x="4" y="32"/>
                  </a:lnTo>
                  <a:lnTo>
                    <a:pt x="8" y="48"/>
                  </a:lnTo>
                  <a:lnTo>
                    <a:pt x="15" y="63"/>
                  </a:lnTo>
                  <a:lnTo>
                    <a:pt x="23" y="78"/>
                  </a:lnTo>
                  <a:lnTo>
                    <a:pt x="32" y="91"/>
                  </a:lnTo>
                  <a:lnTo>
                    <a:pt x="43" y="104"/>
                  </a:lnTo>
                  <a:lnTo>
                    <a:pt x="55" y="115"/>
                  </a:lnTo>
                  <a:lnTo>
                    <a:pt x="61" y="107"/>
                  </a:lnTo>
                  <a:lnTo>
                    <a:pt x="50" y="96"/>
                  </a:lnTo>
                  <a:lnTo>
                    <a:pt x="40" y="85"/>
                  </a:lnTo>
                  <a:lnTo>
                    <a:pt x="31" y="72"/>
                  </a:lnTo>
                  <a:lnTo>
                    <a:pt x="24" y="59"/>
                  </a:lnTo>
                  <a:lnTo>
                    <a:pt x="18" y="44"/>
                  </a:lnTo>
                  <a:lnTo>
                    <a:pt x="14" y="30"/>
                  </a:lnTo>
                  <a:lnTo>
                    <a:pt x="11" y="14"/>
                  </a:lnTo>
                  <a:lnTo>
                    <a:pt x="11" y="0"/>
                  </a:lnTo>
                  <a:lnTo>
                    <a:pt x="0" y="0"/>
                  </a:lnTo>
                  <a:close/>
                </a:path>
              </a:pathLst>
            </a:custGeom>
            <a:solidFill>
              <a:srgbClr val="FFFFFF"/>
            </a:solidFill>
            <a:ln w="9525">
              <a:noFill/>
              <a:round/>
              <a:headEnd/>
              <a:tailEnd/>
            </a:ln>
          </p:spPr>
          <p:txBody>
            <a:bodyPr/>
            <a:lstStyle/>
            <a:p>
              <a:endParaRPr lang="fr-FR"/>
            </a:p>
          </p:txBody>
        </p:sp>
        <p:sp>
          <p:nvSpPr>
            <p:cNvPr id="32844" name="Freeform 72"/>
            <p:cNvSpPr>
              <a:spLocks/>
            </p:cNvSpPr>
            <p:nvPr/>
          </p:nvSpPr>
          <p:spPr bwMode="auto">
            <a:xfrm>
              <a:off x="4383" y="2118"/>
              <a:ext cx="66" cy="120"/>
            </a:xfrm>
            <a:custGeom>
              <a:avLst/>
              <a:gdLst>
                <a:gd name="T0" fmla="*/ 61 w 66"/>
                <a:gd name="T1" fmla="*/ 0 h 120"/>
                <a:gd name="T2" fmla="*/ 47 w 66"/>
                <a:gd name="T3" fmla="*/ 11 h 120"/>
                <a:gd name="T4" fmla="*/ 35 w 66"/>
                <a:gd name="T5" fmla="*/ 24 h 120"/>
                <a:gd name="T6" fmla="*/ 25 w 66"/>
                <a:gd name="T7" fmla="*/ 37 h 120"/>
                <a:gd name="T8" fmla="*/ 16 w 66"/>
                <a:gd name="T9" fmla="*/ 53 h 120"/>
                <a:gd name="T10" fmla="*/ 9 w 66"/>
                <a:gd name="T11" fmla="*/ 68 h 120"/>
                <a:gd name="T12" fmla="*/ 4 w 66"/>
                <a:gd name="T13" fmla="*/ 85 h 120"/>
                <a:gd name="T14" fmla="*/ 2 w 66"/>
                <a:gd name="T15" fmla="*/ 102 h 120"/>
                <a:gd name="T16" fmla="*/ 0 w 66"/>
                <a:gd name="T17" fmla="*/ 120 h 120"/>
                <a:gd name="T18" fmla="*/ 11 w 66"/>
                <a:gd name="T19" fmla="*/ 120 h 120"/>
                <a:gd name="T20" fmla="*/ 12 w 66"/>
                <a:gd name="T21" fmla="*/ 103 h 120"/>
                <a:gd name="T22" fmla="*/ 14 w 66"/>
                <a:gd name="T23" fmla="*/ 87 h 120"/>
                <a:gd name="T24" fmla="*/ 18 w 66"/>
                <a:gd name="T25" fmla="*/ 72 h 120"/>
                <a:gd name="T26" fmla="*/ 25 w 66"/>
                <a:gd name="T27" fmla="*/ 57 h 120"/>
                <a:gd name="T28" fmla="*/ 33 w 66"/>
                <a:gd name="T29" fmla="*/ 43 h 120"/>
                <a:gd name="T30" fmla="*/ 43 w 66"/>
                <a:gd name="T31" fmla="*/ 30 h 120"/>
                <a:gd name="T32" fmla="*/ 54 w 66"/>
                <a:gd name="T33" fmla="*/ 18 h 120"/>
                <a:gd name="T34" fmla="*/ 66 w 66"/>
                <a:gd name="T35" fmla="*/ 8 h 120"/>
                <a:gd name="T36" fmla="*/ 61 w 66"/>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20"/>
                <a:gd name="T59" fmla="*/ 66 w 66"/>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20">
                  <a:moveTo>
                    <a:pt x="61" y="0"/>
                  </a:moveTo>
                  <a:lnTo>
                    <a:pt x="47" y="11"/>
                  </a:lnTo>
                  <a:lnTo>
                    <a:pt x="35" y="24"/>
                  </a:lnTo>
                  <a:lnTo>
                    <a:pt x="25" y="37"/>
                  </a:lnTo>
                  <a:lnTo>
                    <a:pt x="16" y="53"/>
                  </a:lnTo>
                  <a:lnTo>
                    <a:pt x="9" y="68"/>
                  </a:lnTo>
                  <a:lnTo>
                    <a:pt x="4" y="85"/>
                  </a:lnTo>
                  <a:lnTo>
                    <a:pt x="2" y="102"/>
                  </a:lnTo>
                  <a:lnTo>
                    <a:pt x="0" y="120"/>
                  </a:lnTo>
                  <a:lnTo>
                    <a:pt x="11" y="120"/>
                  </a:lnTo>
                  <a:lnTo>
                    <a:pt x="12" y="103"/>
                  </a:lnTo>
                  <a:lnTo>
                    <a:pt x="14" y="87"/>
                  </a:lnTo>
                  <a:lnTo>
                    <a:pt x="18" y="72"/>
                  </a:lnTo>
                  <a:lnTo>
                    <a:pt x="25" y="57"/>
                  </a:lnTo>
                  <a:lnTo>
                    <a:pt x="33" y="43"/>
                  </a:lnTo>
                  <a:lnTo>
                    <a:pt x="43" y="30"/>
                  </a:lnTo>
                  <a:lnTo>
                    <a:pt x="54" y="18"/>
                  </a:lnTo>
                  <a:lnTo>
                    <a:pt x="66" y="8"/>
                  </a:lnTo>
                  <a:lnTo>
                    <a:pt x="61" y="0"/>
                  </a:lnTo>
                  <a:close/>
                </a:path>
              </a:pathLst>
            </a:custGeom>
            <a:solidFill>
              <a:srgbClr val="FFFFFF"/>
            </a:solidFill>
            <a:ln w="9525">
              <a:noFill/>
              <a:round/>
              <a:headEnd/>
              <a:tailEnd/>
            </a:ln>
          </p:spPr>
          <p:txBody>
            <a:bodyPr/>
            <a:lstStyle/>
            <a:p>
              <a:endParaRPr lang="fr-FR"/>
            </a:p>
          </p:txBody>
        </p:sp>
        <p:sp>
          <p:nvSpPr>
            <p:cNvPr id="32845" name="Freeform 73"/>
            <p:cNvSpPr>
              <a:spLocks/>
            </p:cNvSpPr>
            <p:nvPr/>
          </p:nvSpPr>
          <p:spPr bwMode="auto">
            <a:xfrm>
              <a:off x="4435" y="2237"/>
              <a:ext cx="41" cy="73"/>
            </a:xfrm>
            <a:custGeom>
              <a:avLst/>
              <a:gdLst>
                <a:gd name="T0" fmla="*/ 0 w 41"/>
                <a:gd name="T1" fmla="*/ 0 h 73"/>
                <a:gd name="T2" fmla="*/ 0 w 41"/>
                <a:gd name="T3" fmla="*/ 0 h 73"/>
                <a:gd name="T4" fmla="*/ 0 w 41"/>
                <a:gd name="T5" fmla="*/ 10 h 73"/>
                <a:gd name="T6" fmla="*/ 2 w 41"/>
                <a:gd name="T7" fmla="*/ 21 h 73"/>
                <a:gd name="T8" fmla="*/ 4 w 41"/>
                <a:gd name="T9" fmla="*/ 31 h 73"/>
                <a:gd name="T10" fmla="*/ 9 w 41"/>
                <a:gd name="T11" fmla="*/ 41 h 73"/>
                <a:gd name="T12" fmla="*/ 14 w 41"/>
                <a:gd name="T13" fmla="*/ 50 h 73"/>
                <a:gd name="T14" fmla="*/ 20 w 41"/>
                <a:gd name="T15" fmla="*/ 59 h 73"/>
                <a:gd name="T16" fmla="*/ 27 w 41"/>
                <a:gd name="T17" fmla="*/ 67 h 73"/>
                <a:gd name="T18" fmla="*/ 35 w 41"/>
                <a:gd name="T19" fmla="*/ 73 h 73"/>
                <a:gd name="T20" fmla="*/ 41 w 41"/>
                <a:gd name="T21" fmla="*/ 66 h 73"/>
                <a:gd name="T22" fmla="*/ 35 w 41"/>
                <a:gd name="T23" fmla="*/ 59 h 73"/>
                <a:gd name="T24" fmla="*/ 28 w 41"/>
                <a:gd name="T25" fmla="*/ 52 h 73"/>
                <a:gd name="T26" fmla="*/ 22 w 41"/>
                <a:gd name="T27" fmla="*/ 44 h 73"/>
                <a:gd name="T28" fmla="*/ 18 w 41"/>
                <a:gd name="T29" fmla="*/ 36 h 73"/>
                <a:gd name="T30" fmla="*/ 14 w 41"/>
                <a:gd name="T31" fmla="*/ 28 h 73"/>
                <a:gd name="T32" fmla="*/ 12 w 41"/>
                <a:gd name="T33" fmla="*/ 19 h 73"/>
                <a:gd name="T34" fmla="*/ 10 w 41"/>
                <a:gd name="T35" fmla="*/ 9 h 73"/>
                <a:gd name="T36" fmla="*/ 10 w 41"/>
                <a:gd name="T37" fmla="*/ 0 h 73"/>
                <a:gd name="T38" fmla="*/ 10 w 41"/>
                <a:gd name="T39" fmla="*/ 0 h 73"/>
                <a:gd name="T40" fmla="*/ 0 w 41"/>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73"/>
                <a:gd name="T65" fmla="*/ 41 w 4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73">
                  <a:moveTo>
                    <a:pt x="0" y="0"/>
                  </a:moveTo>
                  <a:lnTo>
                    <a:pt x="0" y="0"/>
                  </a:lnTo>
                  <a:lnTo>
                    <a:pt x="0" y="10"/>
                  </a:lnTo>
                  <a:lnTo>
                    <a:pt x="2" y="21"/>
                  </a:lnTo>
                  <a:lnTo>
                    <a:pt x="4" y="31"/>
                  </a:lnTo>
                  <a:lnTo>
                    <a:pt x="9" y="41"/>
                  </a:lnTo>
                  <a:lnTo>
                    <a:pt x="14" y="50"/>
                  </a:lnTo>
                  <a:lnTo>
                    <a:pt x="20" y="59"/>
                  </a:lnTo>
                  <a:lnTo>
                    <a:pt x="27" y="67"/>
                  </a:lnTo>
                  <a:lnTo>
                    <a:pt x="35" y="73"/>
                  </a:lnTo>
                  <a:lnTo>
                    <a:pt x="41" y="66"/>
                  </a:lnTo>
                  <a:lnTo>
                    <a:pt x="35" y="59"/>
                  </a:lnTo>
                  <a:lnTo>
                    <a:pt x="28" y="52"/>
                  </a:lnTo>
                  <a:lnTo>
                    <a:pt x="22" y="44"/>
                  </a:lnTo>
                  <a:lnTo>
                    <a:pt x="18" y="36"/>
                  </a:lnTo>
                  <a:lnTo>
                    <a:pt x="14" y="28"/>
                  </a:lnTo>
                  <a:lnTo>
                    <a:pt x="12" y="19"/>
                  </a:lnTo>
                  <a:lnTo>
                    <a:pt x="10" y="9"/>
                  </a:lnTo>
                  <a:lnTo>
                    <a:pt x="10" y="0"/>
                  </a:lnTo>
                  <a:lnTo>
                    <a:pt x="0" y="0"/>
                  </a:lnTo>
                  <a:close/>
                </a:path>
              </a:pathLst>
            </a:custGeom>
            <a:solidFill>
              <a:srgbClr val="FFFFFF"/>
            </a:solidFill>
            <a:ln w="9525">
              <a:noFill/>
              <a:round/>
              <a:headEnd/>
              <a:tailEnd/>
            </a:ln>
          </p:spPr>
          <p:txBody>
            <a:bodyPr/>
            <a:lstStyle/>
            <a:p>
              <a:endParaRPr lang="fr-FR"/>
            </a:p>
          </p:txBody>
        </p:sp>
        <p:sp>
          <p:nvSpPr>
            <p:cNvPr id="32846" name="Freeform 74"/>
            <p:cNvSpPr>
              <a:spLocks/>
            </p:cNvSpPr>
            <p:nvPr/>
          </p:nvSpPr>
          <p:spPr bwMode="auto">
            <a:xfrm>
              <a:off x="4435" y="2158"/>
              <a:ext cx="45" cy="79"/>
            </a:xfrm>
            <a:custGeom>
              <a:avLst/>
              <a:gdLst>
                <a:gd name="T0" fmla="*/ 39 w 45"/>
                <a:gd name="T1" fmla="*/ 0 h 79"/>
                <a:gd name="T2" fmla="*/ 30 w 45"/>
                <a:gd name="T3" fmla="*/ 8 h 79"/>
                <a:gd name="T4" fmla="*/ 22 w 45"/>
                <a:gd name="T5" fmla="*/ 16 h 79"/>
                <a:gd name="T6" fmla="*/ 16 w 45"/>
                <a:gd name="T7" fmla="*/ 25 h 79"/>
                <a:gd name="T8" fmla="*/ 10 w 45"/>
                <a:gd name="T9" fmla="*/ 35 h 79"/>
                <a:gd name="T10" fmla="*/ 6 w 45"/>
                <a:gd name="T11" fmla="*/ 45 h 79"/>
                <a:gd name="T12" fmla="*/ 2 w 45"/>
                <a:gd name="T13" fmla="*/ 55 h 79"/>
                <a:gd name="T14" fmla="*/ 0 w 45"/>
                <a:gd name="T15" fmla="*/ 66 h 79"/>
                <a:gd name="T16" fmla="*/ 0 w 45"/>
                <a:gd name="T17" fmla="*/ 79 h 79"/>
                <a:gd name="T18" fmla="*/ 10 w 45"/>
                <a:gd name="T19" fmla="*/ 79 h 79"/>
                <a:gd name="T20" fmla="*/ 10 w 45"/>
                <a:gd name="T21" fmla="*/ 68 h 79"/>
                <a:gd name="T22" fmla="*/ 12 w 45"/>
                <a:gd name="T23" fmla="*/ 58 h 79"/>
                <a:gd name="T24" fmla="*/ 14 w 45"/>
                <a:gd name="T25" fmla="*/ 48 h 79"/>
                <a:gd name="T26" fmla="*/ 19 w 45"/>
                <a:gd name="T27" fmla="*/ 39 h 79"/>
                <a:gd name="T28" fmla="*/ 25 w 45"/>
                <a:gd name="T29" fmla="*/ 30 h 79"/>
                <a:gd name="T30" fmla="*/ 30 w 45"/>
                <a:gd name="T31" fmla="*/ 23 h 79"/>
                <a:gd name="T32" fmla="*/ 37 w 45"/>
                <a:gd name="T33" fmla="*/ 15 h 79"/>
                <a:gd name="T34" fmla="*/ 45 w 45"/>
                <a:gd name="T35" fmla="*/ 9 h 79"/>
                <a:gd name="T36" fmla="*/ 39 w 45"/>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9"/>
                <a:gd name="T59" fmla="*/ 45 w 45"/>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9">
                  <a:moveTo>
                    <a:pt x="39" y="0"/>
                  </a:moveTo>
                  <a:lnTo>
                    <a:pt x="30" y="8"/>
                  </a:lnTo>
                  <a:lnTo>
                    <a:pt x="22" y="16"/>
                  </a:lnTo>
                  <a:lnTo>
                    <a:pt x="16" y="25"/>
                  </a:lnTo>
                  <a:lnTo>
                    <a:pt x="10" y="35"/>
                  </a:lnTo>
                  <a:lnTo>
                    <a:pt x="6" y="45"/>
                  </a:lnTo>
                  <a:lnTo>
                    <a:pt x="2" y="55"/>
                  </a:lnTo>
                  <a:lnTo>
                    <a:pt x="0" y="66"/>
                  </a:lnTo>
                  <a:lnTo>
                    <a:pt x="0" y="79"/>
                  </a:lnTo>
                  <a:lnTo>
                    <a:pt x="10" y="79"/>
                  </a:lnTo>
                  <a:lnTo>
                    <a:pt x="10" y="68"/>
                  </a:lnTo>
                  <a:lnTo>
                    <a:pt x="12" y="58"/>
                  </a:lnTo>
                  <a:lnTo>
                    <a:pt x="14" y="48"/>
                  </a:lnTo>
                  <a:lnTo>
                    <a:pt x="19" y="39"/>
                  </a:lnTo>
                  <a:lnTo>
                    <a:pt x="25" y="30"/>
                  </a:lnTo>
                  <a:lnTo>
                    <a:pt x="30" y="23"/>
                  </a:lnTo>
                  <a:lnTo>
                    <a:pt x="37" y="15"/>
                  </a:lnTo>
                  <a:lnTo>
                    <a:pt x="45" y="9"/>
                  </a:lnTo>
                  <a:lnTo>
                    <a:pt x="39" y="0"/>
                  </a:lnTo>
                  <a:close/>
                </a:path>
              </a:pathLst>
            </a:custGeom>
            <a:solidFill>
              <a:srgbClr val="FFFFFF"/>
            </a:solidFill>
            <a:ln w="9525">
              <a:noFill/>
              <a:round/>
              <a:headEnd/>
              <a:tailEnd/>
            </a:ln>
          </p:spPr>
          <p:txBody>
            <a:bodyPr/>
            <a:lstStyle/>
            <a:p>
              <a:endParaRPr lang="fr-FR"/>
            </a:p>
          </p:txBody>
        </p:sp>
        <p:sp>
          <p:nvSpPr>
            <p:cNvPr id="32847" name="Freeform 75"/>
            <p:cNvSpPr>
              <a:spLocks/>
            </p:cNvSpPr>
            <p:nvPr/>
          </p:nvSpPr>
          <p:spPr bwMode="auto">
            <a:xfrm>
              <a:off x="4442" y="2235"/>
              <a:ext cx="91" cy="380"/>
            </a:xfrm>
            <a:custGeom>
              <a:avLst/>
              <a:gdLst>
                <a:gd name="T0" fmla="*/ 91 w 91"/>
                <a:gd name="T1" fmla="*/ 0 h 380"/>
                <a:gd name="T2" fmla="*/ 85 w 91"/>
                <a:gd name="T3" fmla="*/ 0 h 380"/>
                <a:gd name="T4" fmla="*/ 0 w 91"/>
                <a:gd name="T5" fmla="*/ 377 h 380"/>
                <a:gd name="T6" fmla="*/ 6 w 91"/>
                <a:gd name="T7" fmla="*/ 380 h 380"/>
                <a:gd name="T8" fmla="*/ 91 w 91"/>
                <a:gd name="T9" fmla="*/ 3 h 380"/>
                <a:gd name="T10" fmla="*/ 91 w 91"/>
                <a:gd name="T11" fmla="*/ 0 h 380"/>
                <a:gd name="T12" fmla="*/ 0 60000 65536"/>
                <a:gd name="T13" fmla="*/ 0 60000 65536"/>
                <a:gd name="T14" fmla="*/ 0 60000 65536"/>
                <a:gd name="T15" fmla="*/ 0 60000 65536"/>
                <a:gd name="T16" fmla="*/ 0 60000 65536"/>
                <a:gd name="T17" fmla="*/ 0 60000 65536"/>
                <a:gd name="T18" fmla="*/ 0 w 91"/>
                <a:gd name="T19" fmla="*/ 0 h 380"/>
                <a:gd name="T20" fmla="*/ 91 w 91"/>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1" h="380">
                  <a:moveTo>
                    <a:pt x="91" y="0"/>
                  </a:moveTo>
                  <a:lnTo>
                    <a:pt x="85" y="0"/>
                  </a:lnTo>
                  <a:lnTo>
                    <a:pt x="0" y="377"/>
                  </a:lnTo>
                  <a:lnTo>
                    <a:pt x="6" y="380"/>
                  </a:lnTo>
                  <a:lnTo>
                    <a:pt x="91" y="3"/>
                  </a:lnTo>
                  <a:lnTo>
                    <a:pt x="91" y="0"/>
                  </a:lnTo>
                  <a:close/>
                </a:path>
              </a:pathLst>
            </a:custGeom>
            <a:solidFill>
              <a:srgbClr val="1F1A17"/>
            </a:solidFill>
            <a:ln w="9525">
              <a:noFill/>
              <a:round/>
              <a:headEnd/>
              <a:tailEnd/>
            </a:ln>
          </p:spPr>
          <p:txBody>
            <a:bodyPr/>
            <a:lstStyle/>
            <a:p>
              <a:endParaRPr lang="fr-FR"/>
            </a:p>
          </p:txBody>
        </p:sp>
        <p:sp>
          <p:nvSpPr>
            <p:cNvPr id="32848" name="Freeform 76"/>
            <p:cNvSpPr>
              <a:spLocks/>
            </p:cNvSpPr>
            <p:nvPr/>
          </p:nvSpPr>
          <p:spPr bwMode="auto">
            <a:xfrm>
              <a:off x="4527" y="2235"/>
              <a:ext cx="93" cy="380"/>
            </a:xfrm>
            <a:custGeom>
              <a:avLst/>
              <a:gdLst>
                <a:gd name="T0" fmla="*/ 87 w 93"/>
                <a:gd name="T1" fmla="*/ 380 h 380"/>
                <a:gd name="T2" fmla="*/ 93 w 93"/>
                <a:gd name="T3" fmla="*/ 377 h 380"/>
                <a:gd name="T4" fmla="*/ 6 w 93"/>
                <a:gd name="T5" fmla="*/ 0 h 380"/>
                <a:gd name="T6" fmla="*/ 0 w 93"/>
                <a:gd name="T7" fmla="*/ 3 h 380"/>
                <a:gd name="T8" fmla="*/ 86 w 93"/>
                <a:gd name="T9" fmla="*/ 378 h 380"/>
                <a:gd name="T10" fmla="*/ 87 w 93"/>
                <a:gd name="T11" fmla="*/ 380 h 380"/>
                <a:gd name="T12" fmla="*/ 0 60000 65536"/>
                <a:gd name="T13" fmla="*/ 0 60000 65536"/>
                <a:gd name="T14" fmla="*/ 0 60000 65536"/>
                <a:gd name="T15" fmla="*/ 0 60000 65536"/>
                <a:gd name="T16" fmla="*/ 0 60000 65536"/>
                <a:gd name="T17" fmla="*/ 0 60000 65536"/>
                <a:gd name="T18" fmla="*/ 0 w 93"/>
                <a:gd name="T19" fmla="*/ 0 h 380"/>
                <a:gd name="T20" fmla="*/ 93 w 93"/>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3" h="380">
                  <a:moveTo>
                    <a:pt x="87" y="380"/>
                  </a:moveTo>
                  <a:lnTo>
                    <a:pt x="93" y="377"/>
                  </a:lnTo>
                  <a:lnTo>
                    <a:pt x="6" y="0"/>
                  </a:lnTo>
                  <a:lnTo>
                    <a:pt x="0" y="3"/>
                  </a:lnTo>
                  <a:lnTo>
                    <a:pt x="86" y="378"/>
                  </a:lnTo>
                  <a:lnTo>
                    <a:pt x="87" y="380"/>
                  </a:lnTo>
                  <a:close/>
                </a:path>
              </a:pathLst>
            </a:custGeom>
            <a:solidFill>
              <a:srgbClr val="1F1A17"/>
            </a:solidFill>
            <a:ln w="9525">
              <a:noFill/>
              <a:round/>
              <a:headEnd/>
              <a:tailEnd/>
            </a:ln>
          </p:spPr>
          <p:txBody>
            <a:bodyPr/>
            <a:lstStyle/>
            <a:p>
              <a:endParaRPr lang="fr-FR"/>
            </a:p>
          </p:txBody>
        </p:sp>
        <p:sp>
          <p:nvSpPr>
            <p:cNvPr id="32849" name="Freeform 77"/>
            <p:cNvSpPr>
              <a:spLocks/>
            </p:cNvSpPr>
            <p:nvPr/>
          </p:nvSpPr>
          <p:spPr bwMode="auto">
            <a:xfrm>
              <a:off x="4477" y="2461"/>
              <a:ext cx="141" cy="154"/>
            </a:xfrm>
            <a:custGeom>
              <a:avLst/>
              <a:gdLst>
                <a:gd name="T0" fmla="*/ 3 w 141"/>
                <a:gd name="T1" fmla="*/ 0 h 154"/>
                <a:gd name="T2" fmla="*/ 3 w 141"/>
                <a:gd name="T3" fmla="*/ 5 h 154"/>
                <a:gd name="T4" fmla="*/ 137 w 141"/>
                <a:gd name="T5" fmla="*/ 154 h 154"/>
                <a:gd name="T6" fmla="*/ 141 w 141"/>
                <a:gd name="T7" fmla="*/ 149 h 154"/>
                <a:gd name="T8" fmla="*/ 7 w 141"/>
                <a:gd name="T9" fmla="*/ 0 h 154"/>
                <a:gd name="T10" fmla="*/ 3 w 141"/>
                <a:gd name="T11" fmla="*/ 0 h 154"/>
                <a:gd name="T12" fmla="*/ 3 w 141"/>
                <a:gd name="T13" fmla="*/ 0 h 154"/>
                <a:gd name="T14" fmla="*/ 0 w 141"/>
                <a:gd name="T15" fmla="*/ 3 h 154"/>
                <a:gd name="T16" fmla="*/ 3 w 141"/>
                <a:gd name="T17" fmla="*/ 5 h 154"/>
                <a:gd name="T18" fmla="*/ 3 w 141"/>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54"/>
                <a:gd name="T32" fmla="*/ 141 w 141"/>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54">
                  <a:moveTo>
                    <a:pt x="3" y="0"/>
                  </a:moveTo>
                  <a:lnTo>
                    <a:pt x="3" y="5"/>
                  </a:lnTo>
                  <a:lnTo>
                    <a:pt x="137" y="154"/>
                  </a:lnTo>
                  <a:lnTo>
                    <a:pt x="141" y="149"/>
                  </a:lnTo>
                  <a:lnTo>
                    <a:pt x="7" y="0"/>
                  </a:lnTo>
                  <a:lnTo>
                    <a:pt x="3" y="0"/>
                  </a:lnTo>
                  <a:lnTo>
                    <a:pt x="0" y="3"/>
                  </a:lnTo>
                  <a:lnTo>
                    <a:pt x="3" y="5"/>
                  </a:lnTo>
                  <a:lnTo>
                    <a:pt x="3" y="0"/>
                  </a:lnTo>
                  <a:close/>
                </a:path>
              </a:pathLst>
            </a:custGeom>
            <a:solidFill>
              <a:srgbClr val="1F1A17"/>
            </a:solidFill>
            <a:ln w="9525">
              <a:noFill/>
              <a:round/>
              <a:headEnd/>
              <a:tailEnd/>
            </a:ln>
          </p:spPr>
          <p:txBody>
            <a:bodyPr/>
            <a:lstStyle/>
            <a:p>
              <a:endParaRPr lang="fr-FR"/>
            </a:p>
          </p:txBody>
        </p:sp>
        <p:sp>
          <p:nvSpPr>
            <p:cNvPr id="32850" name="Freeform 78"/>
            <p:cNvSpPr>
              <a:spLocks/>
            </p:cNvSpPr>
            <p:nvPr/>
          </p:nvSpPr>
          <p:spPr bwMode="auto">
            <a:xfrm>
              <a:off x="4480" y="2373"/>
              <a:ext cx="81" cy="93"/>
            </a:xfrm>
            <a:custGeom>
              <a:avLst/>
              <a:gdLst>
                <a:gd name="T0" fmla="*/ 80 w 81"/>
                <a:gd name="T1" fmla="*/ 0 h 93"/>
                <a:gd name="T2" fmla="*/ 75 w 81"/>
                <a:gd name="T3" fmla="*/ 0 h 93"/>
                <a:gd name="T4" fmla="*/ 0 w 81"/>
                <a:gd name="T5" fmla="*/ 88 h 93"/>
                <a:gd name="T6" fmla="*/ 4 w 81"/>
                <a:gd name="T7" fmla="*/ 93 h 93"/>
                <a:gd name="T8" fmla="*/ 80 w 81"/>
                <a:gd name="T9" fmla="*/ 4 h 93"/>
                <a:gd name="T10" fmla="*/ 80 w 81"/>
                <a:gd name="T11" fmla="*/ 0 h 93"/>
                <a:gd name="T12" fmla="*/ 80 w 81"/>
                <a:gd name="T13" fmla="*/ 4 h 93"/>
                <a:gd name="T14" fmla="*/ 81 w 81"/>
                <a:gd name="T15" fmla="*/ 2 h 93"/>
                <a:gd name="T16" fmla="*/ 80 w 81"/>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3"/>
                <a:gd name="T29" fmla="*/ 81 w 81"/>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3">
                  <a:moveTo>
                    <a:pt x="80" y="0"/>
                  </a:moveTo>
                  <a:lnTo>
                    <a:pt x="75" y="0"/>
                  </a:lnTo>
                  <a:lnTo>
                    <a:pt x="0" y="88"/>
                  </a:lnTo>
                  <a:lnTo>
                    <a:pt x="4" y="93"/>
                  </a:lnTo>
                  <a:lnTo>
                    <a:pt x="80" y="4"/>
                  </a:lnTo>
                  <a:lnTo>
                    <a:pt x="80" y="0"/>
                  </a:lnTo>
                  <a:lnTo>
                    <a:pt x="80" y="4"/>
                  </a:lnTo>
                  <a:lnTo>
                    <a:pt x="81" y="2"/>
                  </a:lnTo>
                  <a:lnTo>
                    <a:pt x="80" y="0"/>
                  </a:lnTo>
                  <a:close/>
                </a:path>
              </a:pathLst>
            </a:custGeom>
            <a:solidFill>
              <a:srgbClr val="1F1A17"/>
            </a:solidFill>
            <a:ln w="9525">
              <a:noFill/>
              <a:round/>
              <a:headEnd/>
              <a:tailEnd/>
            </a:ln>
          </p:spPr>
          <p:txBody>
            <a:bodyPr/>
            <a:lstStyle/>
            <a:p>
              <a:endParaRPr lang="fr-FR"/>
            </a:p>
          </p:txBody>
        </p:sp>
        <p:sp>
          <p:nvSpPr>
            <p:cNvPr id="32851" name="Freeform 79"/>
            <p:cNvSpPr>
              <a:spLocks/>
            </p:cNvSpPr>
            <p:nvPr/>
          </p:nvSpPr>
          <p:spPr bwMode="auto">
            <a:xfrm>
              <a:off x="4510" y="2313"/>
              <a:ext cx="50" cy="63"/>
            </a:xfrm>
            <a:custGeom>
              <a:avLst/>
              <a:gdLst>
                <a:gd name="T0" fmla="*/ 7 w 50"/>
                <a:gd name="T1" fmla="*/ 0 h 63"/>
                <a:gd name="T2" fmla="*/ 3 w 50"/>
                <a:gd name="T3" fmla="*/ 4 h 63"/>
                <a:gd name="T4" fmla="*/ 45 w 50"/>
                <a:gd name="T5" fmla="*/ 63 h 63"/>
                <a:gd name="T6" fmla="*/ 50 w 50"/>
                <a:gd name="T7" fmla="*/ 60 h 63"/>
                <a:gd name="T8" fmla="*/ 9 w 50"/>
                <a:gd name="T9" fmla="*/ 1 h 63"/>
                <a:gd name="T10" fmla="*/ 7 w 50"/>
                <a:gd name="T11" fmla="*/ 0 h 63"/>
                <a:gd name="T12" fmla="*/ 7 w 50"/>
                <a:gd name="T13" fmla="*/ 0 h 63"/>
                <a:gd name="T14" fmla="*/ 0 w 50"/>
                <a:gd name="T15" fmla="*/ 0 h 63"/>
                <a:gd name="T16" fmla="*/ 3 w 50"/>
                <a:gd name="T17" fmla="*/ 4 h 63"/>
                <a:gd name="T18" fmla="*/ 7 w 5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63"/>
                <a:gd name="T32" fmla="*/ 50 w 5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63">
                  <a:moveTo>
                    <a:pt x="7" y="0"/>
                  </a:moveTo>
                  <a:lnTo>
                    <a:pt x="3" y="4"/>
                  </a:lnTo>
                  <a:lnTo>
                    <a:pt x="45" y="63"/>
                  </a:lnTo>
                  <a:lnTo>
                    <a:pt x="50" y="60"/>
                  </a:lnTo>
                  <a:lnTo>
                    <a:pt x="9" y="1"/>
                  </a:lnTo>
                  <a:lnTo>
                    <a:pt x="7" y="0"/>
                  </a:lnTo>
                  <a:lnTo>
                    <a:pt x="0" y="0"/>
                  </a:lnTo>
                  <a:lnTo>
                    <a:pt x="3" y="4"/>
                  </a:lnTo>
                  <a:lnTo>
                    <a:pt x="7" y="0"/>
                  </a:lnTo>
                  <a:close/>
                </a:path>
              </a:pathLst>
            </a:custGeom>
            <a:solidFill>
              <a:srgbClr val="1F1A17"/>
            </a:solidFill>
            <a:ln w="9525">
              <a:noFill/>
              <a:round/>
              <a:headEnd/>
              <a:tailEnd/>
            </a:ln>
          </p:spPr>
          <p:txBody>
            <a:bodyPr/>
            <a:lstStyle/>
            <a:p>
              <a:endParaRPr lang="fr-FR"/>
            </a:p>
          </p:txBody>
        </p:sp>
        <p:sp>
          <p:nvSpPr>
            <p:cNvPr id="32852" name="Freeform 80"/>
            <p:cNvSpPr>
              <a:spLocks/>
            </p:cNvSpPr>
            <p:nvPr/>
          </p:nvSpPr>
          <p:spPr bwMode="auto">
            <a:xfrm>
              <a:off x="4516" y="2313"/>
              <a:ext cx="34" cy="6"/>
            </a:xfrm>
            <a:custGeom>
              <a:avLst/>
              <a:gdLst>
                <a:gd name="T0" fmla="*/ 31 w 34"/>
                <a:gd name="T1" fmla="*/ 5 h 6"/>
                <a:gd name="T2" fmla="*/ 27 w 34"/>
                <a:gd name="T3" fmla="*/ 0 h 6"/>
                <a:gd name="T4" fmla="*/ 1 w 34"/>
                <a:gd name="T5" fmla="*/ 0 h 6"/>
                <a:gd name="T6" fmla="*/ 0 w 34"/>
                <a:gd name="T7" fmla="*/ 6 h 6"/>
                <a:gd name="T8" fmla="*/ 27 w 34"/>
                <a:gd name="T9" fmla="*/ 6 h 6"/>
                <a:gd name="T10" fmla="*/ 31 w 34"/>
                <a:gd name="T11" fmla="*/ 5 h 6"/>
                <a:gd name="T12" fmla="*/ 31 w 34"/>
                <a:gd name="T13" fmla="*/ 5 h 6"/>
                <a:gd name="T14" fmla="*/ 34 w 34"/>
                <a:gd name="T15" fmla="*/ 0 h 6"/>
                <a:gd name="T16" fmla="*/ 27 w 34"/>
                <a:gd name="T17" fmla="*/ 0 h 6"/>
                <a:gd name="T18" fmla="*/ 31 w 34"/>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6"/>
                <a:gd name="T32" fmla="*/ 34 w 3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6">
                  <a:moveTo>
                    <a:pt x="31" y="5"/>
                  </a:moveTo>
                  <a:lnTo>
                    <a:pt x="27" y="0"/>
                  </a:lnTo>
                  <a:lnTo>
                    <a:pt x="1" y="0"/>
                  </a:lnTo>
                  <a:lnTo>
                    <a:pt x="0" y="6"/>
                  </a:lnTo>
                  <a:lnTo>
                    <a:pt x="27" y="6"/>
                  </a:lnTo>
                  <a:lnTo>
                    <a:pt x="31" y="5"/>
                  </a:lnTo>
                  <a:lnTo>
                    <a:pt x="34" y="0"/>
                  </a:lnTo>
                  <a:lnTo>
                    <a:pt x="27" y="0"/>
                  </a:lnTo>
                  <a:lnTo>
                    <a:pt x="31" y="5"/>
                  </a:lnTo>
                  <a:close/>
                </a:path>
              </a:pathLst>
            </a:custGeom>
            <a:solidFill>
              <a:srgbClr val="1F1A17"/>
            </a:solidFill>
            <a:ln w="9525">
              <a:noFill/>
              <a:round/>
              <a:headEnd/>
              <a:tailEnd/>
            </a:ln>
          </p:spPr>
          <p:txBody>
            <a:bodyPr/>
            <a:lstStyle/>
            <a:p>
              <a:endParaRPr lang="fr-FR"/>
            </a:p>
          </p:txBody>
        </p:sp>
        <p:sp>
          <p:nvSpPr>
            <p:cNvPr id="32853" name="Freeform 81"/>
            <p:cNvSpPr>
              <a:spLocks/>
            </p:cNvSpPr>
            <p:nvPr/>
          </p:nvSpPr>
          <p:spPr bwMode="auto">
            <a:xfrm>
              <a:off x="4498" y="2315"/>
              <a:ext cx="49" cy="62"/>
            </a:xfrm>
            <a:custGeom>
              <a:avLst/>
              <a:gdLst>
                <a:gd name="T0" fmla="*/ 2 w 49"/>
                <a:gd name="T1" fmla="*/ 62 h 62"/>
                <a:gd name="T2" fmla="*/ 6 w 49"/>
                <a:gd name="T3" fmla="*/ 62 h 62"/>
                <a:gd name="T4" fmla="*/ 49 w 49"/>
                <a:gd name="T5" fmla="*/ 3 h 62"/>
                <a:gd name="T6" fmla="*/ 43 w 49"/>
                <a:gd name="T7" fmla="*/ 0 h 62"/>
                <a:gd name="T8" fmla="*/ 2 w 49"/>
                <a:gd name="T9" fmla="*/ 58 h 62"/>
                <a:gd name="T10" fmla="*/ 2 w 49"/>
                <a:gd name="T11" fmla="*/ 62 h 62"/>
                <a:gd name="T12" fmla="*/ 2 w 49"/>
                <a:gd name="T13" fmla="*/ 58 h 62"/>
                <a:gd name="T14" fmla="*/ 0 w 49"/>
                <a:gd name="T15" fmla="*/ 60 h 62"/>
                <a:gd name="T16" fmla="*/ 2 w 49"/>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62"/>
                <a:gd name="T29" fmla="*/ 49 w 49"/>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62">
                  <a:moveTo>
                    <a:pt x="2" y="62"/>
                  </a:moveTo>
                  <a:lnTo>
                    <a:pt x="6" y="62"/>
                  </a:lnTo>
                  <a:lnTo>
                    <a:pt x="49" y="3"/>
                  </a:lnTo>
                  <a:lnTo>
                    <a:pt x="43" y="0"/>
                  </a:lnTo>
                  <a:lnTo>
                    <a:pt x="2" y="58"/>
                  </a:lnTo>
                  <a:lnTo>
                    <a:pt x="2" y="62"/>
                  </a:lnTo>
                  <a:lnTo>
                    <a:pt x="2" y="58"/>
                  </a:lnTo>
                  <a:lnTo>
                    <a:pt x="0" y="60"/>
                  </a:lnTo>
                  <a:lnTo>
                    <a:pt x="2" y="62"/>
                  </a:lnTo>
                  <a:close/>
                </a:path>
              </a:pathLst>
            </a:custGeom>
            <a:solidFill>
              <a:srgbClr val="1F1A17"/>
            </a:solidFill>
            <a:ln w="9525">
              <a:noFill/>
              <a:round/>
              <a:headEnd/>
              <a:tailEnd/>
            </a:ln>
          </p:spPr>
          <p:txBody>
            <a:bodyPr/>
            <a:lstStyle/>
            <a:p>
              <a:endParaRPr lang="fr-FR"/>
            </a:p>
          </p:txBody>
        </p:sp>
        <p:sp>
          <p:nvSpPr>
            <p:cNvPr id="32854" name="Freeform 82"/>
            <p:cNvSpPr>
              <a:spLocks/>
            </p:cNvSpPr>
            <p:nvPr/>
          </p:nvSpPr>
          <p:spPr bwMode="auto">
            <a:xfrm>
              <a:off x="4500" y="2373"/>
              <a:ext cx="83" cy="92"/>
            </a:xfrm>
            <a:custGeom>
              <a:avLst/>
              <a:gdLst>
                <a:gd name="T0" fmla="*/ 80 w 83"/>
                <a:gd name="T1" fmla="*/ 92 h 92"/>
                <a:gd name="T2" fmla="*/ 80 w 83"/>
                <a:gd name="T3" fmla="*/ 87 h 92"/>
                <a:gd name="T4" fmla="*/ 4 w 83"/>
                <a:gd name="T5" fmla="*/ 0 h 92"/>
                <a:gd name="T6" fmla="*/ 0 w 83"/>
                <a:gd name="T7" fmla="*/ 4 h 92"/>
                <a:gd name="T8" fmla="*/ 76 w 83"/>
                <a:gd name="T9" fmla="*/ 92 h 92"/>
                <a:gd name="T10" fmla="*/ 80 w 83"/>
                <a:gd name="T11" fmla="*/ 92 h 92"/>
                <a:gd name="T12" fmla="*/ 80 w 83"/>
                <a:gd name="T13" fmla="*/ 92 h 92"/>
                <a:gd name="T14" fmla="*/ 83 w 83"/>
                <a:gd name="T15" fmla="*/ 89 h 92"/>
                <a:gd name="T16" fmla="*/ 80 w 83"/>
                <a:gd name="T17" fmla="*/ 87 h 92"/>
                <a:gd name="T18" fmla="*/ 80 w 83"/>
                <a:gd name="T19" fmla="*/ 9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2"/>
                <a:gd name="T32" fmla="*/ 83 w 8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2">
                  <a:moveTo>
                    <a:pt x="80" y="92"/>
                  </a:moveTo>
                  <a:lnTo>
                    <a:pt x="80" y="87"/>
                  </a:lnTo>
                  <a:lnTo>
                    <a:pt x="4" y="0"/>
                  </a:lnTo>
                  <a:lnTo>
                    <a:pt x="0" y="4"/>
                  </a:lnTo>
                  <a:lnTo>
                    <a:pt x="76" y="92"/>
                  </a:lnTo>
                  <a:lnTo>
                    <a:pt x="80" y="92"/>
                  </a:lnTo>
                  <a:lnTo>
                    <a:pt x="83" y="89"/>
                  </a:lnTo>
                  <a:lnTo>
                    <a:pt x="80" y="87"/>
                  </a:lnTo>
                  <a:lnTo>
                    <a:pt x="80" y="92"/>
                  </a:lnTo>
                  <a:close/>
                </a:path>
              </a:pathLst>
            </a:custGeom>
            <a:solidFill>
              <a:srgbClr val="1F1A17"/>
            </a:solidFill>
            <a:ln w="9525">
              <a:noFill/>
              <a:round/>
              <a:headEnd/>
              <a:tailEnd/>
            </a:ln>
          </p:spPr>
          <p:txBody>
            <a:bodyPr/>
            <a:lstStyle/>
            <a:p>
              <a:endParaRPr lang="fr-FR"/>
            </a:p>
          </p:txBody>
        </p:sp>
        <p:sp>
          <p:nvSpPr>
            <p:cNvPr id="32855" name="Freeform 83"/>
            <p:cNvSpPr>
              <a:spLocks/>
            </p:cNvSpPr>
            <p:nvPr/>
          </p:nvSpPr>
          <p:spPr bwMode="auto">
            <a:xfrm>
              <a:off x="4442" y="2460"/>
              <a:ext cx="138" cy="156"/>
            </a:xfrm>
            <a:custGeom>
              <a:avLst/>
              <a:gdLst>
                <a:gd name="T0" fmla="*/ 0 w 138"/>
                <a:gd name="T1" fmla="*/ 152 h 156"/>
                <a:gd name="T2" fmla="*/ 5 w 138"/>
                <a:gd name="T3" fmla="*/ 156 h 156"/>
                <a:gd name="T4" fmla="*/ 138 w 138"/>
                <a:gd name="T5" fmla="*/ 5 h 156"/>
                <a:gd name="T6" fmla="*/ 134 w 138"/>
                <a:gd name="T7" fmla="*/ 0 h 156"/>
                <a:gd name="T8" fmla="*/ 1 w 138"/>
                <a:gd name="T9" fmla="*/ 151 h 156"/>
                <a:gd name="T10" fmla="*/ 0 w 138"/>
                <a:gd name="T11" fmla="*/ 152 h 156"/>
                <a:gd name="T12" fmla="*/ 0 60000 65536"/>
                <a:gd name="T13" fmla="*/ 0 60000 65536"/>
                <a:gd name="T14" fmla="*/ 0 60000 65536"/>
                <a:gd name="T15" fmla="*/ 0 60000 65536"/>
                <a:gd name="T16" fmla="*/ 0 60000 65536"/>
                <a:gd name="T17" fmla="*/ 0 60000 65536"/>
                <a:gd name="T18" fmla="*/ 0 w 138"/>
                <a:gd name="T19" fmla="*/ 0 h 156"/>
                <a:gd name="T20" fmla="*/ 138 w 1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38" h="156">
                  <a:moveTo>
                    <a:pt x="0" y="152"/>
                  </a:moveTo>
                  <a:lnTo>
                    <a:pt x="5" y="156"/>
                  </a:lnTo>
                  <a:lnTo>
                    <a:pt x="138" y="5"/>
                  </a:lnTo>
                  <a:lnTo>
                    <a:pt x="134" y="0"/>
                  </a:lnTo>
                  <a:lnTo>
                    <a:pt x="1" y="151"/>
                  </a:lnTo>
                  <a:lnTo>
                    <a:pt x="0" y="152"/>
                  </a:lnTo>
                  <a:close/>
                </a:path>
              </a:pathLst>
            </a:custGeom>
            <a:solidFill>
              <a:srgbClr val="1F1A17"/>
            </a:solidFill>
            <a:ln w="9525">
              <a:noFill/>
              <a:round/>
              <a:headEnd/>
              <a:tailEnd/>
            </a:ln>
          </p:spPr>
          <p:txBody>
            <a:bodyPr/>
            <a:lstStyle/>
            <a:p>
              <a:endParaRPr lang="fr-FR"/>
            </a:p>
          </p:txBody>
        </p:sp>
      </p:grpSp>
      <p:grpSp>
        <p:nvGrpSpPr>
          <p:cNvPr id="32791" name="Group 57"/>
          <p:cNvGrpSpPr>
            <a:grpSpLocks/>
          </p:cNvGrpSpPr>
          <p:nvPr/>
        </p:nvGrpSpPr>
        <p:grpSpPr bwMode="auto">
          <a:xfrm>
            <a:off x="4073525" y="4951413"/>
            <a:ext cx="598488" cy="976312"/>
            <a:chOff x="4341" y="2057"/>
            <a:chExt cx="377" cy="615"/>
          </a:xfrm>
        </p:grpSpPr>
        <p:sp>
          <p:nvSpPr>
            <p:cNvPr id="32804" name="Rectangle 58"/>
            <p:cNvSpPr>
              <a:spLocks noChangeArrowheads="1"/>
            </p:cNvSpPr>
            <p:nvPr/>
          </p:nvSpPr>
          <p:spPr bwMode="auto">
            <a:xfrm>
              <a:off x="4344" y="2060"/>
              <a:ext cx="371" cy="608"/>
            </a:xfrm>
            <a:prstGeom prst="rect">
              <a:avLst/>
            </a:prstGeom>
            <a:solidFill>
              <a:srgbClr val="B1B5B6"/>
            </a:solidFill>
            <a:ln w="9525">
              <a:noFill/>
              <a:miter lim="800000"/>
              <a:headEnd/>
              <a:tailEnd/>
            </a:ln>
          </p:spPr>
          <p:txBody>
            <a:bodyPr/>
            <a:lstStyle/>
            <a:p>
              <a:endParaRPr lang="fr-CH">
                <a:latin typeface="Calibri" pitchFamily="34" charset="0"/>
              </a:endParaRPr>
            </a:p>
          </p:txBody>
        </p:sp>
        <p:sp>
          <p:nvSpPr>
            <p:cNvPr id="32805" name="Freeform 59"/>
            <p:cNvSpPr>
              <a:spLocks/>
            </p:cNvSpPr>
            <p:nvPr/>
          </p:nvSpPr>
          <p:spPr bwMode="auto">
            <a:xfrm>
              <a:off x="4344" y="2057"/>
              <a:ext cx="374" cy="6"/>
            </a:xfrm>
            <a:custGeom>
              <a:avLst/>
              <a:gdLst>
                <a:gd name="T0" fmla="*/ 374 w 374"/>
                <a:gd name="T1" fmla="*/ 3 h 6"/>
                <a:gd name="T2" fmla="*/ 371 w 374"/>
                <a:gd name="T3" fmla="*/ 0 h 6"/>
                <a:gd name="T4" fmla="*/ 0 w 374"/>
                <a:gd name="T5" fmla="*/ 0 h 6"/>
                <a:gd name="T6" fmla="*/ 0 w 374"/>
                <a:gd name="T7" fmla="*/ 6 h 6"/>
                <a:gd name="T8" fmla="*/ 371 w 374"/>
                <a:gd name="T9" fmla="*/ 6 h 6"/>
                <a:gd name="T10" fmla="*/ 374 w 374"/>
                <a:gd name="T11" fmla="*/ 3 h 6"/>
                <a:gd name="T12" fmla="*/ 374 w 374"/>
                <a:gd name="T13" fmla="*/ 3 h 6"/>
                <a:gd name="T14" fmla="*/ 374 w 374"/>
                <a:gd name="T15" fmla="*/ 0 h 6"/>
                <a:gd name="T16" fmla="*/ 371 w 374"/>
                <a:gd name="T17" fmla="*/ 0 h 6"/>
                <a:gd name="T18" fmla="*/ 374 w 374"/>
                <a:gd name="T19" fmla="*/ 3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6"/>
                <a:gd name="T32" fmla="*/ 374 w 37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6">
                  <a:moveTo>
                    <a:pt x="374" y="3"/>
                  </a:moveTo>
                  <a:lnTo>
                    <a:pt x="371" y="0"/>
                  </a:lnTo>
                  <a:lnTo>
                    <a:pt x="0" y="0"/>
                  </a:lnTo>
                  <a:lnTo>
                    <a:pt x="0" y="6"/>
                  </a:lnTo>
                  <a:lnTo>
                    <a:pt x="371" y="6"/>
                  </a:lnTo>
                  <a:lnTo>
                    <a:pt x="374" y="3"/>
                  </a:lnTo>
                  <a:lnTo>
                    <a:pt x="374" y="0"/>
                  </a:lnTo>
                  <a:lnTo>
                    <a:pt x="371" y="0"/>
                  </a:lnTo>
                  <a:lnTo>
                    <a:pt x="374" y="3"/>
                  </a:lnTo>
                  <a:close/>
                </a:path>
              </a:pathLst>
            </a:custGeom>
            <a:solidFill>
              <a:srgbClr val="1F1A17"/>
            </a:solidFill>
            <a:ln w="9525">
              <a:noFill/>
              <a:round/>
              <a:headEnd/>
              <a:tailEnd/>
            </a:ln>
          </p:spPr>
          <p:txBody>
            <a:bodyPr/>
            <a:lstStyle/>
            <a:p>
              <a:endParaRPr lang="fr-FR"/>
            </a:p>
          </p:txBody>
        </p:sp>
        <p:sp>
          <p:nvSpPr>
            <p:cNvPr id="32806" name="Freeform 60"/>
            <p:cNvSpPr>
              <a:spLocks/>
            </p:cNvSpPr>
            <p:nvPr/>
          </p:nvSpPr>
          <p:spPr bwMode="auto">
            <a:xfrm>
              <a:off x="4711" y="2060"/>
              <a:ext cx="7" cy="612"/>
            </a:xfrm>
            <a:custGeom>
              <a:avLst/>
              <a:gdLst>
                <a:gd name="T0" fmla="*/ 4 w 7"/>
                <a:gd name="T1" fmla="*/ 612 h 612"/>
                <a:gd name="T2" fmla="*/ 7 w 7"/>
                <a:gd name="T3" fmla="*/ 608 h 612"/>
                <a:gd name="T4" fmla="*/ 7 w 7"/>
                <a:gd name="T5" fmla="*/ 0 h 612"/>
                <a:gd name="T6" fmla="*/ 0 w 7"/>
                <a:gd name="T7" fmla="*/ 0 h 612"/>
                <a:gd name="T8" fmla="*/ 0 w 7"/>
                <a:gd name="T9" fmla="*/ 608 h 612"/>
                <a:gd name="T10" fmla="*/ 4 w 7"/>
                <a:gd name="T11" fmla="*/ 612 h 612"/>
                <a:gd name="T12" fmla="*/ 4 w 7"/>
                <a:gd name="T13" fmla="*/ 612 h 612"/>
                <a:gd name="T14" fmla="*/ 7 w 7"/>
                <a:gd name="T15" fmla="*/ 612 h 612"/>
                <a:gd name="T16" fmla="*/ 7 w 7"/>
                <a:gd name="T17" fmla="*/ 608 h 612"/>
                <a:gd name="T18" fmla="*/ 4 w 7"/>
                <a:gd name="T19" fmla="*/ 612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2"/>
                <a:gd name="T32" fmla="*/ 7 w 7"/>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2">
                  <a:moveTo>
                    <a:pt x="4" y="612"/>
                  </a:moveTo>
                  <a:lnTo>
                    <a:pt x="7" y="608"/>
                  </a:lnTo>
                  <a:lnTo>
                    <a:pt x="7" y="0"/>
                  </a:lnTo>
                  <a:lnTo>
                    <a:pt x="0" y="0"/>
                  </a:lnTo>
                  <a:lnTo>
                    <a:pt x="0" y="608"/>
                  </a:lnTo>
                  <a:lnTo>
                    <a:pt x="4" y="612"/>
                  </a:lnTo>
                  <a:lnTo>
                    <a:pt x="7" y="612"/>
                  </a:lnTo>
                  <a:lnTo>
                    <a:pt x="7" y="608"/>
                  </a:lnTo>
                  <a:lnTo>
                    <a:pt x="4" y="612"/>
                  </a:lnTo>
                  <a:close/>
                </a:path>
              </a:pathLst>
            </a:custGeom>
            <a:solidFill>
              <a:srgbClr val="1F1A17"/>
            </a:solidFill>
            <a:ln w="9525">
              <a:noFill/>
              <a:round/>
              <a:headEnd/>
              <a:tailEnd/>
            </a:ln>
          </p:spPr>
          <p:txBody>
            <a:bodyPr/>
            <a:lstStyle/>
            <a:p>
              <a:endParaRPr lang="fr-FR"/>
            </a:p>
          </p:txBody>
        </p:sp>
        <p:sp>
          <p:nvSpPr>
            <p:cNvPr id="32807" name="Freeform 61"/>
            <p:cNvSpPr>
              <a:spLocks/>
            </p:cNvSpPr>
            <p:nvPr/>
          </p:nvSpPr>
          <p:spPr bwMode="auto">
            <a:xfrm>
              <a:off x="4341" y="2665"/>
              <a:ext cx="374" cy="7"/>
            </a:xfrm>
            <a:custGeom>
              <a:avLst/>
              <a:gdLst>
                <a:gd name="T0" fmla="*/ 0 w 374"/>
                <a:gd name="T1" fmla="*/ 3 h 7"/>
                <a:gd name="T2" fmla="*/ 3 w 374"/>
                <a:gd name="T3" fmla="*/ 7 h 7"/>
                <a:gd name="T4" fmla="*/ 374 w 374"/>
                <a:gd name="T5" fmla="*/ 7 h 7"/>
                <a:gd name="T6" fmla="*/ 374 w 374"/>
                <a:gd name="T7" fmla="*/ 0 h 7"/>
                <a:gd name="T8" fmla="*/ 3 w 374"/>
                <a:gd name="T9" fmla="*/ 0 h 7"/>
                <a:gd name="T10" fmla="*/ 0 w 374"/>
                <a:gd name="T11" fmla="*/ 3 h 7"/>
                <a:gd name="T12" fmla="*/ 0 w 374"/>
                <a:gd name="T13" fmla="*/ 3 h 7"/>
                <a:gd name="T14" fmla="*/ 0 w 374"/>
                <a:gd name="T15" fmla="*/ 7 h 7"/>
                <a:gd name="T16" fmla="*/ 3 w 374"/>
                <a:gd name="T17" fmla="*/ 7 h 7"/>
                <a:gd name="T18" fmla="*/ 0 w 374"/>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7"/>
                <a:gd name="T32" fmla="*/ 374 w 37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7">
                  <a:moveTo>
                    <a:pt x="0" y="3"/>
                  </a:moveTo>
                  <a:lnTo>
                    <a:pt x="3" y="7"/>
                  </a:lnTo>
                  <a:lnTo>
                    <a:pt x="374" y="7"/>
                  </a:lnTo>
                  <a:lnTo>
                    <a:pt x="374" y="0"/>
                  </a:lnTo>
                  <a:lnTo>
                    <a:pt x="3" y="0"/>
                  </a:lnTo>
                  <a:lnTo>
                    <a:pt x="0" y="3"/>
                  </a:lnTo>
                  <a:lnTo>
                    <a:pt x="0" y="7"/>
                  </a:lnTo>
                  <a:lnTo>
                    <a:pt x="3" y="7"/>
                  </a:lnTo>
                  <a:lnTo>
                    <a:pt x="0" y="3"/>
                  </a:lnTo>
                  <a:close/>
                </a:path>
              </a:pathLst>
            </a:custGeom>
            <a:solidFill>
              <a:srgbClr val="1F1A17"/>
            </a:solidFill>
            <a:ln w="9525">
              <a:noFill/>
              <a:round/>
              <a:headEnd/>
              <a:tailEnd/>
            </a:ln>
          </p:spPr>
          <p:txBody>
            <a:bodyPr/>
            <a:lstStyle/>
            <a:p>
              <a:endParaRPr lang="fr-FR"/>
            </a:p>
          </p:txBody>
        </p:sp>
        <p:sp>
          <p:nvSpPr>
            <p:cNvPr id="32808" name="Freeform 62"/>
            <p:cNvSpPr>
              <a:spLocks/>
            </p:cNvSpPr>
            <p:nvPr/>
          </p:nvSpPr>
          <p:spPr bwMode="auto">
            <a:xfrm>
              <a:off x="4341" y="2057"/>
              <a:ext cx="7" cy="611"/>
            </a:xfrm>
            <a:custGeom>
              <a:avLst/>
              <a:gdLst>
                <a:gd name="T0" fmla="*/ 3 w 7"/>
                <a:gd name="T1" fmla="*/ 0 h 611"/>
                <a:gd name="T2" fmla="*/ 0 w 7"/>
                <a:gd name="T3" fmla="*/ 3 h 611"/>
                <a:gd name="T4" fmla="*/ 0 w 7"/>
                <a:gd name="T5" fmla="*/ 611 h 611"/>
                <a:gd name="T6" fmla="*/ 7 w 7"/>
                <a:gd name="T7" fmla="*/ 611 h 611"/>
                <a:gd name="T8" fmla="*/ 7 w 7"/>
                <a:gd name="T9" fmla="*/ 3 h 611"/>
                <a:gd name="T10" fmla="*/ 3 w 7"/>
                <a:gd name="T11" fmla="*/ 0 h 611"/>
                <a:gd name="T12" fmla="*/ 3 w 7"/>
                <a:gd name="T13" fmla="*/ 0 h 611"/>
                <a:gd name="T14" fmla="*/ 0 w 7"/>
                <a:gd name="T15" fmla="*/ 0 h 611"/>
                <a:gd name="T16" fmla="*/ 0 w 7"/>
                <a:gd name="T17" fmla="*/ 3 h 611"/>
                <a:gd name="T18" fmla="*/ 3 w 7"/>
                <a:gd name="T19" fmla="*/ 0 h 6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11"/>
                <a:gd name="T32" fmla="*/ 7 w 7"/>
                <a:gd name="T33" fmla="*/ 611 h 6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11">
                  <a:moveTo>
                    <a:pt x="3" y="0"/>
                  </a:moveTo>
                  <a:lnTo>
                    <a:pt x="0" y="3"/>
                  </a:lnTo>
                  <a:lnTo>
                    <a:pt x="0" y="611"/>
                  </a:lnTo>
                  <a:lnTo>
                    <a:pt x="7" y="611"/>
                  </a:lnTo>
                  <a:lnTo>
                    <a:pt x="7" y="3"/>
                  </a:lnTo>
                  <a:lnTo>
                    <a:pt x="3" y="0"/>
                  </a:lnTo>
                  <a:lnTo>
                    <a:pt x="0" y="0"/>
                  </a:lnTo>
                  <a:lnTo>
                    <a:pt x="0" y="3"/>
                  </a:lnTo>
                  <a:lnTo>
                    <a:pt x="3" y="0"/>
                  </a:lnTo>
                  <a:close/>
                </a:path>
              </a:pathLst>
            </a:custGeom>
            <a:solidFill>
              <a:srgbClr val="1F1A17"/>
            </a:solidFill>
            <a:ln w="9525">
              <a:noFill/>
              <a:round/>
              <a:headEnd/>
              <a:tailEnd/>
            </a:ln>
          </p:spPr>
          <p:txBody>
            <a:bodyPr/>
            <a:lstStyle/>
            <a:p>
              <a:endParaRPr lang="fr-FR"/>
            </a:p>
          </p:txBody>
        </p:sp>
        <p:sp>
          <p:nvSpPr>
            <p:cNvPr id="32809" name="Freeform 63"/>
            <p:cNvSpPr>
              <a:spLocks/>
            </p:cNvSpPr>
            <p:nvPr/>
          </p:nvSpPr>
          <p:spPr bwMode="auto">
            <a:xfrm>
              <a:off x="4482" y="2233"/>
              <a:ext cx="25" cy="38"/>
            </a:xfrm>
            <a:custGeom>
              <a:avLst/>
              <a:gdLst>
                <a:gd name="T0" fmla="*/ 0 w 25"/>
                <a:gd name="T1" fmla="*/ 0 h 38"/>
                <a:gd name="T2" fmla="*/ 0 w 25"/>
                <a:gd name="T3" fmla="*/ 0 h 38"/>
                <a:gd name="T4" fmla="*/ 1 w 25"/>
                <a:gd name="T5" fmla="*/ 6 h 38"/>
                <a:gd name="T6" fmla="*/ 1 w 25"/>
                <a:gd name="T7" fmla="*/ 11 h 38"/>
                <a:gd name="T8" fmla="*/ 3 w 25"/>
                <a:gd name="T9" fmla="*/ 17 h 38"/>
                <a:gd name="T10" fmla="*/ 6 w 25"/>
                <a:gd name="T11" fmla="*/ 21 h 38"/>
                <a:gd name="T12" fmla="*/ 8 w 25"/>
                <a:gd name="T13" fmla="*/ 26 h 38"/>
                <a:gd name="T14" fmla="*/ 11 w 25"/>
                <a:gd name="T15" fmla="*/ 30 h 38"/>
                <a:gd name="T16" fmla="*/ 14 w 25"/>
                <a:gd name="T17" fmla="*/ 35 h 38"/>
                <a:gd name="T18" fmla="*/ 19 w 25"/>
                <a:gd name="T19" fmla="*/ 38 h 38"/>
                <a:gd name="T20" fmla="*/ 25 w 25"/>
                <a:gd name="T21" fmla="*/ 30 h 38"/>
                <a:gd name="T22" fmla="*/ 21 w 25"/>
                <a:gd name="T23" fmla="*/ 28 h 38"/>
                <a:gd name="T24" fmla="*/ 19 w 25"/>
                <a:gd name="T25" fmla="*/ 25 h 38"/>
                <a:gd name="T26" fmla="*/ 17 w 25"/>
                <a:gd name="T27" fmla="*/ 21 h 38"/>
                <a:gd name="T28" fmla="*/ 14 w 25"/>
                <a:gd name="T29" fmla="*/ 17 h 38"/>
                <a:gd name="T30" fmla="*/ 12 w 25"/>
                <a:gd name="T31" fmla="*/ 14 h 38"/>
                <a:gd name="T32" fmla="*/ 11 w 25"/>
                <a:gd name="T33" fmla="*/ 9 h 38"/>
                <a:gd name="T34" fmla="*/ 11 w 25"/>
                <a:gd name="T35" fmla="*/ 5 h 38"/>
                <a:gd name="T36" fmla="*/ 10 w 25"/>
                <a:gd name="T37" fmla="*/ 0 h 38"/>
                <a:gd name="T38" fmla="*/ 10 w 25"/>
                <a:gd name="T39" fmla="*/ 0 h 38"/>
                <a:gd name="T40" fmla="*/ 0 w 25"/>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8"/>
                <a:gd name="T65" fmla="*/ 25 w 25"/>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8">
                  <a:moveTo>
                    <a:pt x="0" y="0"/>
                  </a:moveTo>
                  <a:lnTo>
                    <a:pt x="0" y="0"/>
                  </a:lnTo>
                  <a:lnTo>
                    <a:pt x="1" y="6"/>
                  </a:lnTo>
                  <a:lnTo>
                    <a:pt x="1" y="11"/>
                  </a:lnTo>
                  <a:lnTo>
                    <a:pt x="3" y="17"/>
                  </a:lnTo>
                  <a:lnTo>
                    <a:pt x="6" y="21"/>
                  </a:lnTo>
                  <a:lnTo>
                    <a:pt x="8" y="26"/>
                  </a:lnTo>
                  <a:lnTo>
                    <a:pt x="11" y="30"/>
                  </a:lnTo>
                  <a:lnTo>
                    <a:pt x="14" y="35"/>
                  </a:lnTo>
                  <a:lnTo>
                    <a:pt x="19" y="38"/>
                  </a:lnTo>
                  <a:lnTo>
                    <a:pt x="25" y="30"/>
                  </a:lnTo>
                  <a:lnTo>
                    <a:pt x="21" y="28"/>
                  </a:lnTo>
                  <a:lnTo>
                    <a:pt x="19" y="25"/>
                  </a:lnTo>
                  <a:lnTo>
                    <a:pt x="17" y="21"/>
                  </a:lnTo>
                  <a:lnTo>
                    <a:pt x="14" y="17"/>
                  </a:lnTo>
                  <a:lnTo>
                    <a:pt x="12" y="14"/>
                  </a:lnTo>
                  <a:lnTo>
                    <a:pt x="11" y="9"/>
                  </a:lnTo>
                  <a:lnTo>
                    <a:pt x="11" y="5"/>
                  </a:lnTo>
                  <a:lnTo>
                    <a:pt x="10" y="0"/>
                  </a:lnTo>
                  <a:lnTo>
                    <a:pt x="0" y="0"/>
                  </a:lnTo>
                  <a:close/>
                </a:path>
              </a:pathLst>
            </a:custGeom>
            <a:solidFill>
              <a:srgbClr val="FFFFFF"/>
            </a:solidFill>
            <a:ln w="9525">
              <a:noFill/>
              <a:round/>
              <a:headEnd/>
              <a:tailEnd/>
            </a:ln>
          </p:spPr>
          <p:txBody>
            <a:bodyPr/>
            <a:lstStyle/>
            <a:p>
              <a:endParaRPr lang="fr-FR"/>
            </a:p>
          </p:txBody>
        </p:sp>
        <p:sp>
          <p:nvSpPr>
            <p:cNvPr id="32810" name="Freeform 64"/>
            <p:cNvSpPr>
              <a:spLocks/>
            </p:cNvSpPr>
            <p:nvPr/>
          </p:nvSpPr>
          <p:spPr bwMode="auto">
            <a:xfrm>
              <a:off x="4482" y="2194"/>
              <a:ext cx="27" cy="39"/>
            </a:xfrm>
            <a:custGeom>
              <a:avLst/>
              <a:gdLst>
                <a:gd name="T0" fmla="*/ 20 w 27"/>
                <a:gd name="T1" fmla="*/ 0 h 39"/>
                <a:gd name="T2" fmla="*/ 16 w 27"/>
                <a:gd name="T3" fmla="*/ 3 h 39"/>
                <a:gd name="T4" fmla="*/ 12 w 27"/>
                <a:gd name="T5" fmla="*/ 8 h 39"/>
                <a:gd name="T6" fmla="*/ 9 w 27"/>
                <a:gd name="T7" fmla="*/ 12 h 39"/>
                <a:gd name="T8" fmla="*/ 6 w 27"/>
                <a:gd name="T9" fmla="*/ 17 h 39"/>
                <a:gd name="T10" fmla="*/ 3 w 27"/>
                <a:gd name="T11" fmla="*/ 22 h 39"/>
                <a:gd name="T12" fmla="*/ 2 w 27"/>
                <a:gd name="T13" fmla="*/ 28 h 39"/>
                <a:gd name="T14" fmla="*/ 1 w 27"/>
                <a:gd name="T15" fmla="*/ 34 h 39"/>
                <a:gd name="T16" fmla="*/ 0 w 27"/>
                <a:gd name="T17" fmla="*/ 39 h 39"/>
                <a:gd name="T18" fmla="*/ 10 w 27"/>
                <a:gd name="T19" fmla="*/ 39 h 39"/>
                <a:gd name="T20" fmla="*/ 11 w 27"/>
                <a:gd name="T21" fmla="*/ 35 h 39"/>
                <a:gd name="T22" fmla="*/ 11 w 27"/>
                <a:gd name="T23" fmla="*/ 30 h 39"/>
                <a:gd name="T24" fmla="*/ 12 w 27"/>
                <a:gd name="T25" fmla="*/ 26 h 39"/>
                <a:gd name="T26" fmla="*/ 14 w 27"/>
                <a:gd name="T27" fmla="*/ 21 h 39"/>
                <a:gd name="T28" fmla="*/ 17 w 27"/>
                <a:gd name="T29" fmla="*/ 18 h 39"/>
                <a:gd name="T30" fmla="*/ 20 w 27"/>
                <a:gd name="T31" fmla="*/ 15 h 39"/>
                <a:gd name="T32" fmla="*/ 22 w 27"/>
                <a:gd name="T33" fmla="*/ 11 h 39"/>
                <a:gd name="T34" fmla="*/ 27 w 27"/>
                <a:gd name="T35" fmla="*/ 8 h 39"/>
                <a:gd name="T36" fmla="*/ 20 w 27"/>
                <a:gd name="T37" fmla="*/ 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39"/>
                <a:gd name="T59" fmla="*/ 27 w 2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39">
                  <a:moveTo>
                    <a:pt x="20" y="0"/>
                  </a:moveTo>
                  <a:lnTo>
                    <a:pt x="16" y="3"/>
                  </a:lnTo>
                  <a:lnTo>
                    <a:pt x="12" y="8"/>
                  </a:lnTo>
                  <a:lnTo>
                    <a:pt x="9" y="12"/>
                  </a:lnTo>
                  <a:lnTo>
                    <a:pt x="6" y="17"/>
                  </a:lnTo>
                  <a:lnTo>
                    <a:pt x="3" y="22"/>
                  </a:lnTo>
                  <a:lnTo>
                    <a:pt x="2" y="28"/>
                  </a:lnTo>
                  <a:lnTo>
                    <a:pt x="1" y="34"/>
                  </a:lnTo>
                  <a:lnTo>
                    <a:pt x="0" y="39"/>
                  </a:lnTo>
                  <a:lnTo>
                    <a:pt x="10" y="39"/>
                  </a:lnTo>
                  <a:lnTo>
                    <a:pt x="11" y="35"/>
                  </a:lnTo>
                  <a:lnTo>
                    <a:pt x="11" y="30"/>
                  </a:lnTo>
                  <a:lnTo>
                    <a:pt x="12" y="26"/>
                  </a:lnTo>
                  <a:lnTo>
                    <a:pt x="14" y="21"/>
                  </a:lnTo>
                  <a:lnTo>
                    <a:pt x="17" y="18"/>
                  </a:lnTo>
                  <a:lnTo>
                    <a:pt x="20" y="15"/>
                  </a:lnTo>
                  <a:lnTo>
                    <a:pt x="22" y="11"/>
                  </a:lnTo>
                  <a:lnTo>
                    <a:pt x="27" y="8"/>
                  </a:lnTo>
                  <a:lnTo>
                    <a:pt x="20" y="0"/>
                  </a:lnTo>
                  <a:close/>
                </a:path>
              </a:pathLst>
            </a:custGeom>
            <a:solidFill>
              <a:srgbClr val="FFFFFF"/>
            </a:solidFill>
            <a:ln w="9525">
              <a:noFill/>
              <a:round/>
              <a:headEnd/>
              <a:tailEnd/>
            </a:ln>
          </p:spPr>
          <p:txBody>
            <a:bodyPr/>
            <a:lstStyle/>
            <a:p>
              <a:endParaRPr lang="fr-FR"/>
            </a:p>
          </p:txBody>
        </p:sp>
        <p:sp>
          <p:nvSpPr>
            <p:cNvPr id="32811" name="Freeform 65"/>
            <p:cNvSpPr>
              <a:spLocks/>
            </p:cNvSpPr>
            <p:nvPr/>
          </p:nvSpPr>
          <p:spPr bwMode="auto">
            <a:xfrm>
              <a:off x="4556" y="2233"/>
              <a:ext cx="24" cy="38"/>
            </a:xfrm>
            <a:custGeom>
              <a:avLst/>
              <a:gdLst>
                <a:gd name="T0" fmla="*/ 14 w 24"/>
                <a:gd name="T1" fmla="*/ 0 h 38"/>
                <a:gd name="T2" fmla="*/ 14 w 24"/>
                <a:gd name="T3" fmla="*/ 0 h 38"/>
                <a:gd name="T4" fmla="*/ 14 w 24"/>
                <a:gd name="T5" fmla="*/ 5 h 38"/>
                <a:gd name="T6" fmla="*/ 13 w 24"/>
                <a:gd name="T7" fmla="*/ 9 h 38"/>
                <a:gd name="T8" fmla="*/ 12 w 24"/>
                <a:gd name="T9" fmla="*/ 14 h 38"/>
                <a:gd name="T10" fmla="*/ 10 w 24"/>
                <a:gd name="T11" fmla="*/ 17 h 38"/>
                <a:gd name="T12" fmla="*/ 9 w 24"/>
                <a:gd name="T13" fmla="*/ 21 h 38"/>
                <a:gd name="T14" fmla="*/ 5 w 24"/>
                <a:gd name="T15" fmla="*/ 25 h 38"/>
                <a:gd name="T16" fmla="*/ 3 w 24"/>
                <a:gd name="T17" fmla="*/ 28 h 38"/>
                <a:gd name="T18" fmla="*/ 0 w 24"/>
                <a:gd name="T19" fmla="*/ 30 h 38"/>
                <a:gd name="T20" fmla="*/ 6 w 24"/>
                <a:gd name="T21" fmla="*/ 38 h 38"/>
                <a:gd name="T22" fmla="*/ 10 w 24"/>
                <a:gd name="T23" fmla="*/ 35 h 38"/>
                <a:gd name="T24" fmla="*/ 13 w 24"/>
                <a:gd name="T25" fmla="*/ 30 h 38"/>
                <a:gd name="T26" fmla="*/ 17 w 24"/>
                <a:gd name="T27" fmla="*/ 26 h 38"/>
                <a:gd name="T28" fmla="*/ 20 w 24"/>
                <a:gd name="T29" fmla="*/ 21 h 38"/>
                <a:gd name="T30" fmla="*/ 21 w 24"/>
                <a:gd name="T31" fmla="*/ 17 h 38"/>
                <a:gd name="T32" fmla="*/ 23 w 24"/>
                <a:gd name="T33" fmla="*/ 11 h 38"/>
                <a:gd name="T34" fmla="*/ 24 w 24"/>
                <a:gd name="T35" fmla="*/ 6 h 38"/>
                <a:gd name="T36" fmla="*/ 24 w 24"/>
                <a:gd name="T37" fmla="*/ 0 h 38"/>
                <a:gd name="T38" fmla="*/ 24 w 24"/>
                <a:gd name="T39" fmla="*/ 0 h 38"/>
                <a:gd name="T40" fmla="*/ 14 w 24"/>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8"/>
                <a:gd name="T65" fmla="*/ 24 w 24"/>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8">
                  <a:moveTo>
                    <a:pt x="14" y="0"/>
                  </a:moveTo>
                  <a:lnTo>
                    <a:pt x="14" y="0"/>
                  </a:lnTo>
                  <a:lnTo>
                    <a:pt x="14" y="5"/>
                  </a:lnTo>
                  <a:lnTo>
                    <a:pt x="13" y="9"/>
                  </a:lnTo>
                  <a:lnTo>
                    <a:pt x="12" y="14"/>
                  </a:lnTo>
                  <a:lnTo>
                    <a:pt x="10" y="17"/>
                  </a:lnTo>
                  <a:lnTo>
                    <a:pt x="9" y="21"/>
                  </a:lnTo>
                  <a:lnTo>
                    <a:pt x="5" y="25"/>
                  </a:lnTo>
                  <a:lnTo>
                    <a:pt x="3" y="28"/>
                  </a:lnTo>
                  <a:lnTo>
                    <a:pt x="0" y="30"/>
                  </a:lnTo>
                  <a:lnTo>
                    <a:pt x="6" y="38"/>
                  </a:lnTo>
                  <a:lnTo>
                    <a:pt x="10" y="35"/>
                  </a:lnTo>
                  <a:lnTo>
                    <a:pt x="13" y="30"/>
                  </a:lnTo>
                  <a:lnTo>
                    <a:pt x="17" y="26"/>
                  </a:lnTo>
                  <a:lnTo>
                    <a:pt x="20" y="21"/>
                  </a:lnTo>
                  <a:lnTo>
                    <a:pt x="21" y="17"/>
                  </a:lnTo>
                  <a:lnTo>
                    <a:pt x="23" y="11"/>
                  </a:lnTo>
                  <a:lnTo>
                    <a:pt x="24" y="6"/>
                  </a:lnTo>
                  <a:lnTo>
                    <a:pt x="24" y="0"/>
                  </a:lnTo>
                  <a:lnTo>
                    <a:pt x="14" y="0"/>
                  </a:lnTo>
                  <a:close/>
                </a:path>
              </a:pathLst>
            </a:custGeom>
            <a:solidFill>
              <a:srgbClr val="FFFFFF"/>
            </a:solidFill>
            <a:ln w="9525">
              <a:noFill/>
              <a:round/>
              <a:headEnd/>
              <a:tailEnd/>
            </a:ln>
          </p:spPr>
          <p:txBody>
            <a:bodyPr/>
            <a:lstStyle/>
            <a:p>
              <a:endParaRPr lang="fr-FR"/>
            </a:p>
          </p:txBody>
        </p:sp>
        <p:sp>
          <p:nvSpPr>
            <p:cNvPr id="32812" name="Freeform 66"/>
            <p:cNvSpPr>
              <a:spLocks/>
            </p:cNvSpPr>
            <p:nvPr/>
          </p:nvSpPr>
          <p:spPr bwMode="auto">
            <a:xfrm>
              <a:off x="4555" y="2194"/>
              <a:ext cx="25" cy="39"/>
            </a:xfrm>
            <a:custGeom>
              <a:avLst/>
              <a:gdLst>
                <a:gd name="T0" fmla="*/ 0 w 25"/>
                <a:gd name="T1" fmla="*/ 8 h 39"/>
                <a:gd name="T2" fmla="*/ 3 w 25"/>
                <a:gd name="T3" fmla="*/ 11 h 39"/>
                <a:gd name="T4" fmla="*/ 6 w 25"/>
                <a:gd name="T5" fmla="*/ 15 h 39"/>
                <a:gd name="T6" fmla="*/ 9 w 25"/>
                <a:gd name="T7" fmla="*/ 18 h 39"/>
                <a:gd name="T8" fmla="*/ 11 w 25"/>
                <a:gd name="T9" fmla="*/ 21 h 39"/>
                <a:gd name="T10" fmla="*/ 13 w 25"/>
                <a:gd name="T11" fmla="*/ 26 h 39"/>
                <a:gd name="T12" fmla="*/ 14 w 25"/>
                <a:gd name="T13" fmla="*/ 30 h 39"/>
                <a:gd name="T14" fmla="*/ 15 w 25"/>
                <a:gd name="T15" fmla="*/ 35 h 39"/>
                <a:gd name="T16" fmla="*/ 15 w 25"/>
                <a:gd name="T17" fmla="*/ 39 h 39"/>
                <a:gd name="T18" fmla="*/ 25 w 25"/>
                <a:gd name="T19" fmla="*/ 39 h 39"/>
                <a:gd name="T20" fmla="*/ 25 w 25"/>
                <a:gd name="T21" fmla="*/ 34 h 39"/>
                <a:gd name="T22" fmla="*/ 24 w 25"/>
                <a:gd name="T23" fmla="*/ 28 h 39"/>
                <a:gd name="T24" fmla="*/ 22 w 25"/>
                <a:gd name="T25" fmla="*/ 22 h 39"/>
                <a:gd name="T26" fmla="*/ 20 w 25"/>
                <a:gd name="T27" fmla="*/ 17 h 39"/>
                <a:gd name="T28" fmla="*/ 18 w 25"/>
                <a:gd name="T29" fmla="*/ 12 h 39"/>
                <a:gd name="T30" fmla="*/ 13 w 25"/>
                <a:gd name="T31" fmla="*/ 8 h 39"/>
                <a:gd name="T32" fmla="*/ 10 w 25"/>
                <a:gd name="T33" fmla="*/ 3 h 39"/>
                <a:gd name="T34" fmla="*/ 5 w 25"/>
                <a:gd name="T35" fmla="*/ 0 h 39"/>
                <a:gd name="T36" fmla="*/ 0 w 25"/>
                <a:gd name="T37" fmla="*/ 8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9"/>
                <a:gd name="T59" fmla="*/ 25 w 25"/>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9">
                  <a:moveTo>
                    <a:pt x="0" y="8"/>
                  </a:moveTo>
                  <a:lnTo>
                    <a:pt x="3" y="11"/>
                  </a:lnTo>
                  <a:lnTo>
                    <a:pt x="6" y="15"/>
                  </a:lnTo>
                  <a:lnTo>
                    <a:pt x="9" y="18"/>
                  </a:lnTo>
                  <a:lnTo>
                    <a:pt x="11" y="21"/>
                  </a:lnTo>
                  <a:lnTo>
                    <a:pt x="13" y="26"/>
                  </a:lnTo>
                  <a:lnTo>
                    <a:pt x="14" y="30"/>
                  </a:lnTo>
                  <a:lnTo>
                    <a:pt x="15" y="35"/>
                  </a:lnTo>
                  <a:lnTo>
                    <a:pt x="15" y="39"/>
                  </a:lnTo>
                  <a:lnTo>
                    <a:pt x="25" y="39"/>
                  </a:lnTo>
                  <a:lnTo>
                    <a:pt x="25" y="34"/>
                  </a:lnTo>
                  <a:lnTo>
                    <a:pt x="24" y="28"/>
                  </a:lnTo>
                  <a:lnTo>
                    <a:pt x="22" y="22"/>
                  </a:lnTo>
                  <a:lnTo>
                    <a:pt x="20" y="17"/>
                  </a:lnTo>
                  <a:lnTo>
                    <a:pt x="18" y="12"/>
                  </a:lnTo>
                  <a:lnTo>
                    <a:pt x="13" y="8"/>
                  </a:lnTo>
                  <a:lnTo>
                    <a:pt x="10" y="3"/>
                  </a:lnTo>
                  <a:lnTo>
                    <a:pt x="5" y="0"/>
                  </a:lnTo>
                  <a:lnTo>
                    <a:pt x="0" y="8"/>
                  </a:lnTo>
                  <a:close/>
                </a:path>
              </a:pathLst>
            </a:custGeom>
            <a:solidFill>
              <a:srgbClr val="FFFFFF"/>
            </a:solidFill>
            <a:ln w="9525">
              <a:noFill/>
              <a:round/>
              <a:headEnd/>
              <a:tailEnd/>
            </a:ln>
          </p:spPr>
          <p:txBody>
            <a:bodyPr/>
            <a:lstStyle/>
            <a:p>
              <a:endParaRPr lang="fr-FR"/>
            </a:p>
          </p:txBody>
        </p:sp>
        <p:sp>
          <p:nvSpPr>
            <p:cNvPr id="32813" name="Freeform 67"/>
            <p:cNvSpPr>
              <a:spLocks/>
            </p:cNvSpPr>
            <p:nvPr/>
          </p:nvSpPr>
          <p:spPr bwMode="auto">
            <a:xfrm>
              <a:off x="4586" y="2239"/>
              <a:ext cx="43" cy="75"/>
            </a:xfrm>
            <a:custGeom>
              <a:avLst/>
              <a:gdLst>
                <a:gd name="T0" fmla="*/ 32 w 43"/>
                <a:gd name="T1" fmla="*/ 0 h 75"/>
                <a:gd name="T2" fmla="*/ 32 w 43"/>
                <a:gd name="T3" fmla="*/ 0 h 75"/>
                <a:gd name="T4" fmla="*/ 31 w 43"/>
                <a:gd name="T5" fmla="*/ 10 h 75"/>
                <a:gd name="T6" fmla="*/ 30 w 43"/>
                <a:gd name="T7" fmla="*/ 19 h 75"/>
                <a:gd name="T8" fmla="*/ 28 w 43"/>
                <a:gd name="T9" fmla="*/ 28 h 75"/>
                <a:gd name="T10" fmla="*/ 23 w 43"/>
                <a:gd name="T11" fmla="*/ 37 h 75"/>
                <a:gd name="T12" fmla="*/ 19 w 43"/>
                <a:gd name="T13" fmla="*/ 46 h 75"/>
                <a:gd name="T14" fmla="*/ 13 w 43"/>
                <a:gd name="T15" fmla="*/ 53 h 75"/>
                <a:gd name="T16" fmla="*/ 8 w 43"/>
                <a:gd name="T17" fmla="*/ 60 h 75"/>
                <a:gd name="T18" fmla="*/ 0 w 43"/>
                <a:gd name="T19" fmla="*/ 67 h 75"/>
                <a:gd name="T20" fmla="*/ 7 w 43"/>
                <a:gd name="T21" fmla="*/ 75 h 75"/>
                <a:gd name="T22" fmla="*/ 15 w 43"/>
                <a:gd name="T23" fmla="*/ 67 h 75"/>
                <a:gd name="T24" fmla="*/ 21 w 43"/>
                <a:gd name="T25" fmla="*/ 59 h 75"/>
                <a:gd name="T26" fmla="*/ 28 w 43"/>
                <a:gd name="T27" fmla="*/ 50 h 75"/>
                <a:gd name="T28" fmla="*/ 32 w 43"/>
                <a:gd name="T29" fmla="*/ 41 h 75"/>
                <a:gd name="T30" fmla="*/ 37 w 43"/>
                <a:gd name="T31" fmla="*/ 31 h 75"/>
                <a:gd name="T32" fmla="*/ 40 w 43"/>
                <a:gd name="T33" fmla="*/ 21 h 75"/>
                <a:gd name="T34" fmla="*/ 41 w 43"/>
                <a:gd name="T35" fmla="*/ 11 h 75"/>
                <a:gd name="T36" fmla="*/ 43 w 43"/>
                <a:gd name="T37" fmla="*/ 0 h 75"/>
                <a:gd name="T38" fmla="*/ 43 w 43"/>
                <a:gd name="T39" fmla="*/ 0 h 75"/>
                <a:gd name="T40" fmla="*/ 32 w 43"/>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75"/>
                <a:gd name="T65" fmla="*/ 43 w 43"/>
                <a:gd name="T66" fmla="*/ 75 h 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75">
                  <a:moveTo>
                    <a:pt x="32" y="0"/>
                  </a:moveTo>
                  <a:lnTo>
                    <a:pt x="32" y="0"/>
                  </a:lnTo>
                  <a:lnTo>
                    <a:pt x="31" y="10"/>
                  </a:lnTo>
                  <a:lnTo>
                    <a:pt x="30" y="19"/>
                  </a:lnTo>
                  <a:lnTo>
                    <a:pt x="28" y="28"/>
                  </a:lnTo>
                  <a:lnTo>
                    <a:pt x="23" y="37"/>
                  </a:lnTo>
                  <a:lnTo>
                    <a:pt x="19" y="46"/>
                  </a:lnTo>
                  <a:lnTo>
                    <a:pt x="13" y="53"/>
                  </a:lnTo>
                  <a:lnTo>
                    <a:pt x="8" y="60"/>
                  </a:lnTo>
                  <a:lnTo>
                    <a:pt x="0" y="67"/>
                  </a:lnTo>
                  <a:lnTo>
                    <a:pt x="7" y="75"/>
                  </a:lnTo>
                  <a:lnTo>
                    <a:pt x="15" y="67"/>
                  </a:lnTo>
                  <a:lnTo>
                    <a:pt x="21" y="59"/>
                  </a:lnTo>
                  <a:lnTo>
                    <a:pt x="28" y="50"/>
                  </a:lnTo>
                  <a:lnTo>
                    <a:pt x="32" y="41"/>
                  </a:lnTo>
                  <a:lnTo>
                    <a:pt x="37" y="31"/>
                  </a:lnTo>
                  <a:lnTo>
                    <a:pt x="40" y="21"/>
                  </a:lnTo>
                  <a:lnTo>
                    <a:pt x="41" y="11"/>
                  </a:lnTo>
                  <a:lnTo>
                    <a:pt x="43" y="0"/>
                  </a:lnTo>
                  <a:lnTo>
                    <a:pt x="32" y="0"/>
                  </a:lnTo>
                  <a:close/>
                </a:path>
              </a:pathLst>
            </a:custGeom>
            <a:solidFill>
              <a:srgbClr val="FFFFFF"/>
            </a:solidFill>
            <a:ln w="9525">
              <a:noFill/>
              <a:round/>
              <a:headEnd/>
              <a:tailEnd/>
            </a:ln>
          </p:spPr>
          <p:txBody>
            <a:bodyPr/>
            <a:lstStyle/>
            <a:p>
              <a:endParaRPr lang="fr-FR"/>
            </a:p>
          </p:txBody>
        </p:sp>
        <p:sp>
          <p:nvSpPr>
            <p:cNvPr id="32814" name="Freeform 68"/>
            <p:cNvSpPr>
              <a:spLocks/>
            </p:cNvSpPr>
            <p:nvPr/>
          </p:nvSpPr>
          <p:spPr bwMode="auto">
            <a:xfrm>
              <a:off x="4584" y="2162"/>
              <a:ext cx="45" cy="77"/>
            </a:xfrm>
            <a:custGeom>
              <a:avLst/>
              <a:gdLst>
                <a:gd name="T0" fmla="*/ 0 w 45"/>
                <a:gd name="T1" fmla="*/ 7 h 77"/>
                <a:gd name="T2" fmla="*/ 6 w 45"/>
                <a:gd name="T3" fmla="*/ 14 h 77"/>
                <a:gd name="T4" fmla="*/ 14 w 45"/>
                <a:gd name="T5" fmla="*/ 21 h 77"/>
                <a:gd name="T6" fmla="*/ 20 w 45"/>
                <a:gd name="T7" fmla="*/ 29 h 77"/>
                <a:gd name="T8" fmla="*/ 24 w 45"/>
                <a:gd name="T9" fmla="*/ 38 h 77"/>
                <a:gd name="T10" fmla="*/ 29 w 45"/>
                <a:gd name="T11" fmla="*/ 47 h 77"/>
                <a:gd name="T12" fmla="*/ 32 w 45"/>
                <a:gd name="T13" fmla="*/ 57 h 77"/>
                <a:gd name="T14" fmla="*/ 33 w 45"/>
                <a:gd name="T15" fmla="*/ 67 h 77"/>
                <a:gd name="T16" fmla="*/ 34 w 45"/>
                <a:gd name="T17" fmla="*/ 77 h 77"/>
                <a:gd name="T18" fmla="*/ 45 w 45"/>
                <a:gd name="T19" fmla="*/ 77 h 77"/>
                <a:gd name="T20" fmla="*/ 43 w 45"/>
                <a:gd name="T21" fmla="*/ 66 h 77"/>
                <a:gd name="T22" fmla="*/ 41 w 45"/>
                <a:gd name="T23" fmla="*/ 54 h 77"/>
                <a:gd name="T24" fmla="*/ 39 w 45"/>
                <a:gd name="T25" fmla="*/ 43 h 77"/>
                <a:gd name="T26" fmla="*/ 34 w 45"/>
                <a:gd name="T27" fmla="*/ 33 h 77"/>
                <a:gd name="T28" fmla="*/ 28 w 45"/>
                <a:gd name="T29" fmla="*/ 23 h 77"/>
                <a:gd name="T30" fmla="*/ 21 w 45"/>
                <a:gd name="T31" fmla="*/ 14 h 77"/>
                <a:gd name="T32" fmla="*/ 14 w 45"/>
                <a:gd name="T33" fmla="*/ 6 h 77"/>
                <a:gd name="T34" fmla="*/ 5 w 45"/>
                <a:gd name="T35" fmla="*/ 0 h 77"/>
                <a:gd name="T36" fmla="*/ 0 w 45"/>
                <a:gd name="T37" fmla="*/ 7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7"/>
                <a:gd name="T59" fmla="*/ 45 w 45"/>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7">
                  <a:moveTo>
                    <a:pt x="0" y="7"/>
                  </a:moveTo>
                  <a:lnTo>
                    <a:pt x="6" y="14"/>
                  </a:lnTo>
                  <a:lnTo>
                    <a:pt x="14" y="21"/>
                  </a:lnTo>
                  <a:lnTo>
                    <a:pt x="20" y="29"/>
                  </a:lnTo>
                  <a:lnTo>
                    <a:pt x="24" y="38"/>
                  </a:lnTo>
                  <a:lnTo>
                    <a:pt x="29" y="47"/>
                  </a:lnTo>
                  <a:lnTo>
                    <a:pt x="32" y="57"/>
                  </a:lnTo>
                  <a:lnTo>
                    <a:pt x="33" y="67"/>
                  </a:lnTo>
                  <a:lnTo>
                    <a:pt x="34" y="77"/>
                  </a:lnTo>
                  <a:lnTo>
                    <a:pt x="45" y="77"/>
                  </a:lnTo>
                  <a:lnTo>
                    <a:pt x="43" y="66"/>
                  </a:lnTo>
                  <a:lnTo>
                    <a:pt x="41" y="54"/>
                  </a:lnTo>
                  <a:lnTo>
                    <a:pt x="39" y="43"/>
                  </a:lnTo>
                  <a:lnTo>
                    <a:pt x="34" y="33"/>
                  </a:lnTo>
                  <a:lnTo>
                    <a:pt x="28" y="23"/>
                  </a:lnTo>
                  <a:lnTo>
                    <a:pt x="21" y="14"/>
                  </a:lnTo>
                  <a:lnTo>
                    <a:pt x="14" y="6"/>
                  </a:lnTo>
                  <a:lnTo>
                    <a:pt x="5" y="0"/>
                  </a:lnTo>
                  <a:lnTo>
                    <a:pt x="0" y="7"/>
                  </a:lnTo>
                  <a:close/>
                </a:path>
              </a:pathLst>
            </a:custGeom>
            <a:solidFill>
              <a:srgbClr val="FFFFFF"/>
            </a:solidFill>
            <a:ln w="9525">
              <a:noFill/>
              <a:round/>
              <a:headEnd/>
              <a:tailEnd/>
            </a:ln>
          </p:spPr>
          <p:txBody>
            <a:bodyPr/>
            <a:lstStyle/>
            <a:p>
              <a:endParaRPr lang="fr-FR"/>
            </a:p>
          </p:txBody>
        </p:sp>
        <p:sp>
          <p:nvSpPr>
            <p:cNvPr id="32815" name="Freeform 69"/>
            <p:cNvSpPr>
              <a:spLocks/>
            </p:cNvSpPr>
            <p:nvPr/>
          </p:nvSpPr>
          <p:spPr bwMode="auto">
            <a:xfrm>
              <a:off x="4618" y="2240"/>
              <a:ext cx="62" cy="115"/>
            </a:xfrm>
            <a:custGeom>
              <a:avLst/>
              <a:gdLst>
                <a:gd name="T0" fmla="*/ 52 w 62"/>
                <a:gd name="T1" fmla="*/ 0 h 115"/>
                <a:gd name="T2" fmla="*/ 52 w 62"/>
                <a:gd name="T3" fmla="*/ 0 h 115"/>
                <a:gd name="T4" fmla="*/ 51 w 62"/>
                <a:gd name="T5" fmla="*/ 16 h 115"/>
                <a:gd name="T6" fmla="*/ 47 w 62"/>
                <a:gd name="T7" fmla="*/ 30 h 115"/>
                <a:gd name="T8" fmla="*/ 44 w 62"/>
                <a:gd name="T9" fmla="*/ 46 h 115"/>
                <a:gd name="T10" fmla="*/ 37 w 62"/>
                <a:gd name="T11" fmla="*/ 59 h 115"/>
                <a:gd name="T12" fmla="*/ 31 w 62"/>
                <a:gd name="T13" fmla="*/ 73 h 115"/>
                <a:gd name="T14" fmla="*/ 22 w 62"/>
                <a:gd name="T15" fmla="*/ 85 h 115"/>
                <a:gd name="T16" fmla="*/ 12 w 62"/>
                <a:gd name="T17" fmla="*/ 97 h 115"/>
                <a:gd name="T18" fmla="*/ 0 w 62"/>
                <a:gd name="T19" fmla="*/ 107 h 115"/>
                <a:gd name="T20" fmla="*/ 7 w 62"/>
                <a:gd name="T21" fmla="*/ 115 h 115"/>
                <a:gd name="T22" fmla="*/ 18 w 62"/>
                <a:gd name="T23" fmla="*/ 104 h 115"/>
                <a:gd name="T24" fmla="*/ 30 w 62"/>
                <a:gd name="T25" fmla="*/ 92 h 115"/>
                <a:gd name="T26" fmla="*/ 38 w 62"/>
                <a:gd name="T27" fmla="*/ 78 h 115"/>
                <a:gd name="T28" fmla="*/ 47 w 62"/>
                <a:gd name="T29" fmla="*/ 64 h 115"/>
                <a:gd name="T30" fmla="*/ 53 w 62"/>
                <a:gd name="T31" fmla="*/ 49 h 115"/>
                <a:gd name="T32" fmla="*/ 57 w 62"/>
                <a:gd name="T33" fmla="*/ 32 h 115"/>
                <a:gd name="T34" fmla="*/ 61 w 62"/>
                <a:gd name="T35" fmla="*/ 17 h 115"/>
                <a:gd name="T36" fmla="*/ 62 w 62"/>
                <a:gd name="T37" fmla="*/ 0 h 115"/>
                <a:gd name="T38" fmla="*/ 62 w 62"/>
                <a:gd name="T39" fmla="*/ 0 h 115"/>
                <a:gd name="T40" fmla="*/ 52 w 6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115"/>
                <a:gd name="T65" fmla="*/ 62 w 62"/>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115">
                  <a:moveTo>
                    <a:pt x="52" y="0"/>
                  </a:moveTo>
                  <a:lnTo>
                    <a:pt x="52" y="0"/>
                  </a:lnTo>
                  <a:lnTo>
                    <a:pt x="51" y="16"/>
                  </a:lnTo>
                  <a:lnTo>
                    <a:pt x="47" y="30"/>
                  </a:lnTo>
                  <a:lnTo>
                    <a:pt x="44" y="46"/>
                  </a:lnTo>
                  <a:lnTo>
                    <a:pt x="37" y="59"/>
                  </a:lnTo>
                  <a:lnTo>
                    <a:pt x="31" y="73"/>
                  </a:lnTo>
                  <a:lnTo>
                    <a:pt x="22" y="85"/>
                  </a:lnTo>
                  <a:lnTo>
                    <a:pt x="12" y="97"/>
                  </a:lnTo>
                  <a:lnTo>
                    <a:pt x="0" y="107"/>
                  </a:lnTo>
                  <a:lnTo>
                    <a:pt x="7" y="115"/>
                  </a:lnTo>
                  <a:lnTo>
                    <a:pt x="18" y="104"/>
                  </a:lnTo>
                  <a:lnTo>
                    <a:pt x="30" y="92"/>
                  </a:lnTo>
                  <a:lnTo>
                    <a:pt x="38" y="78"/>
                  </a:lnTo>
                  <a:lnTo>
                    <a:pt x="47" y="64"/>
                  </a:lnTo>
                  <a:lnTo>
                    <a:pt x="53" y="49"/>
                  </a:lnTo>
                  <a:lnTo>
                    <a:pt x="57" y="32"/>
                  </a:lnTo>
                  <a:lnTo>
                    <a:pt x="61" y="17"/>
                  </a:lnTo>
                  <a:lnTo>
                    <a:pt x="62" y="0"/>
                  </a:lnTo>
                  <a:lnTo>
                    <a:pt x="52" y="0"/>
                  </a:lnTo>
                  <a:close/>
                </a:path>
              </a:pathLst>
            </a:custGeom>
            <a:solidFill>
              <a:srgbClr val="FFFFFF"/>
            </a:solidFill>
            <a:ln w="9525">
              <a:noFill/>
              <a:round/>
              <a:headEnd/>
              <a:tailEnd/>
            </a:ln>
          </p:spPr>
          <p:txBody>
            <a:bodyPr/>
            <a:lstStyle/>
            <a:p>
              <a:endParaRPr lang="fr-FR"/>
            </a:p>
          </p:txBody>
        </p:sp>
        <p:sp>
          <p:nvSpPr>
            <p:cNvPr id="32816" name="Freeform 70"/>
            <p:cNvSpPr>
              <a:spLocks/>
            </p:cNvSpPr>
            <p:nvPr/>
          </p:nvSpPr>
          <p:spPr bwMode="auto">
            <a:xfrm>
              <a:off x="4613" y="2120"/>
              <a:ext cx="67" cy="120"/>
            </a:xfrm>
            <a:custGeom>
              <a:avLst/>
              <a:gdLst>
                <a:gd name="T0" fmla="*/ 0 w 67"/>
                <a:gd name="T1" fmla="*/ 8 h 120"/>
                <a:gd name="T2" fmla="*/ 12 w 67"/>
                <a:gd name="T3" fmla="*/ 19 h 120"/>
                <a:gd name="T4" fmla="*/ 23 w 67"/>
                <a:gd name="T5" fmla="*/ 30 h 120"/>
                <a:gd name="T6" fmla="*/ 33 w 67"/>
                <a:gd name="T7" fmla="*/ 44 h 120"/>
                <a:gd name="T8" fmla="*/ 41 w 67"/>
                <a:gd name="T9" fmla="*/ 57 h 120"/>
                <a:gd name="T10" fmla="*/ 48 w 67"/>
                <a:gd name="T11" fmla="*/ 72 h 120"/>
                <a:gd name="T12" fmla="*/ 52 w 67"/>
                <a:gd name="T13" fmla="*/ 87 h 120"/>
                <a:gd name="T14" fmla="*/ 56 w 67"/>
                <a:gd name="T15" fmla="*/ 104 h 120"/>
                <a:gd name="T16" fmla="*/ 57 w 67"/>
                <a:gd name="T17" fmla="*/ 120 h 120"/>
                <a:gd name="T18" fmla="*/ 67 w 67"/>
                <a:gd name="T19" fmla="*/ 120 h 120"/>
                <a:gd name="T20" fmla="*/ 66 w 67"/>
                <a:gd name="T21" fmla="*/ 102 h 120"/>
                <a:gd name="T22" fmla="*/ 62 w 67"/>
                <a:gd name="T23" fmla="*/ 85 h 120"/>
                <a:gd name="T24" fmla="*/ 57 w 67"/>
                <a:gd name="T25" fmla="*/ 68 h 120"/>
                <a:gd name="T26" fmla="*/ 50 w 67"/>
                <a:gd name="T27" fmla="*/ 53 h 120"/>
                <a:gd name="T28" fmla="*/ 41 w 67"/>
                <a:gd name="T29" fmla="*/ 38 h 120"/>
                <a:gd name="T30" fmla="*/ 31 w 67"/>
                <a:gd name="T31" fmla="*/ 24 h 120"/>
                <a:gd name="T32" fmla="*/ 19 w 67"/>
                <a:gd name="T33" fmla="*/ 11 h 120"/>
                <a:gd name="T34" fmla="*/ 5 w 67"/>
                <a:gd name="T35" fmla="*/ 0 h 120"/>
                <a:gd name="T36" fmla="*/ 0 w 67"/>
                <a:gd name="T37" fmla="*/ 8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
                <a:gd name="T58" fmla="*/ 0 h 120"/>
                <a:gd name="T59" fmla="*/ 67 w 67"/>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 h="120">
                  <a:moveTo>
                    <a:pt x="0" y="8"/>
                  </a:moveTo>
                  <a:lnTo>
                    <a:pt x="12" y="19"/>
                  </a:lnTo>
                  <a:lnTo>
                    <a:pt x="23" y="30"/>
                  </a:lnTo>
                  <a:lnTo>
                    <a:pt x="33" y="44"/>
                  </a:lnTo>
                  <a:lnTo>
                    <a:pt x="41" y="57"/>
                  </a:lnTo>
                  <a:lnTo>
                    <a:pt x="48" y="72"/>
                  </a:lnTo>
                  <a:lnTo>
                    <a:pt x="52" y="87"/>
                  </a:lnTo>
                  <a:lnTo>
                    <a:pt x="56" y="104"/>
                  </a:lnTo>
                  <a:lnTo>
                    <a:pt x="57" y="120"/>
                  </a:lnTo>
                  <a:lnTo>
                    <a:pt x="67" y="120"/>
                  </a:lnTo>
                  <a:lnTo>
                    <a:pt x="66" y="102"/>
                  </a:lnTo>
                  <a:lnTo>
                    <a:pt x="62" y="85"/>
                  </a:lnTo>
                  <a:lnTo>
                    <a:pt x="57" y="68"/>
                  </a:lnTo>
                  <a:lnTo>
                    <a:pt x="50" y="53"/>
                  </a:lnTo>
                  <a:lnTo>
                    <a:pt x="41" y="38"/>
                  </a:lnTo>
                  <a:lnTo>
                    <a:pt x="31" y="24"/>
                  </a:lnTo>
                  <a:lnTo>
                    <a:pt x="19" y="11"/>
                  </a:lnTo>
                  <a:lnTo>
                    <a:pt x="5" y="0"/>
                  </a:lnTo>
                  <a:lnTo>
                    <a:pt x="0" y="8"/>
                  </a:lnTo>
                  <a:close/>
                </a:path>
              </a:pathLst>
            </a:custGeom>
            <a:solidFill>
              <a:srgbClr val="FFFFFF"/>
            </a:solidFill>
            <a:ln w="9525">
              <a:noFill/>
              <a:round/>
              <a:headEnd/>
              <a:tailEnd/>
            </a:ln>
          </p:spPr>
          <p:txBody>
            <a:bodyPr/>
            <a:lstStyle/>
            <a:p>
              <a:endParaRPr lang="fr-FR"/>
            </a:p>
          </p:txBody>
        </p:sp>
        <p:sp>
          <p:nvSpPr>
            <p:cNvPr id="32817" name="Freeform 71"/>
            <p:cNvSpPr>
              <a:spLocks/>
            </p:cNvSpPr>
            <p:nvPr/>
          </p:nvSpPr>
          <p:spPr bwMode="auto">
            <a:xfrm>
              <a:off x="4383" y="2238"/>
              <a:ext cx="61" cy="115"/>
            </a:xfrm>
            <a:custGeom>
              <a:avLst/>
              <a:gdLst>
                <a:gd name="T0" fmla="*/ 0 w 61"/>
                <a:gd name="T1" fmla="*/ 0 h 115"/>
                <a:gd name="T2" fmla="*/ 0 w 61"/>
                <a:gd name="T3" fmla="*/ 0 h 115"/>
                <a:gd name="T4" fmla="*/ 2 w 61"/>
                <a:gd name="T5" fmla="*/ 16 h 115"/>
                <a:gd name="T6" fmla="*/ 4 w 61"/>
                <a:gd name="T7" fmla="*/ 32 h 115"/>
                <a:gd name="T8" fmla="*/ 8 w 61"/>
                <a:gd name="T9" fmla="*/ 48 h 115"/>
                <a:gd name="T10" fmla="*/ 15 w 61"/>
                <a:gd name="T11" fmla="*/ 63 h 115"/>
                <a:gd name="T12" fmla="*/ 23 w 61"/>
                <a:gd name="T13" fmla="*/ 78 h 115"/>
                <a:gd name="T14" fmla="*/ 32 w 61"/>
                <a:gd name="T15" fmla="*/ 91 h 115"/>
                <a:gd name="T16" fmla="*/ 43 w 61"/>
                <a:gd name="T17" fmla="*/ 104 h 115"/>
                <a:gd name="T18" fmla="*/ 55 w 61"/>
                <a:gd name="T19" fmla="*/ 115 h 115"/>
                <a:gd name="T20" fmla="*/ 61 w 61"/>
                <a:gd name="T21" fmla="*/ 107 h 115"/>
                <a:gd name="T22" fmla="*/ 50 w 61"/>
                <a:gd name="T23" fmla="*/ 96 h 115"/>
                <a:gd name="T24" fmla="*/ 40 w 61"/>
                <a:gd name="T25" fmla="*/ 85 h 115"/>
                <a:gd name="T26" fmla="*/ 31 w 61"/>
                <a:gd name="T27" fmla="*/ 72 h 115"/>
                <a:gd name="T28" fmla="*/ 24 w 61"/>
                <a:gd name="T29" fmla="*/ 59 h 115"/>
                <a:gd name="T30" fmla="*/ 18 w 61"/>
                <a:gd name="T31" fmla="*/ 44 h 115"/>
                <a:gd name="T32" fmla="*/ 14 w 61"/>
                <a:gd name="T33" fmla="*/ 30 h 115"/>
                <a:gd name="T34" fmla="*/ 11 w 61"/>
                <a:gd name="T35" fmla="*/ 14 h 115"/>
                <a:gd name="T36" fmla="*/ 11 w 61"/>
                <a:gd name="T37" fmla="*/ 0 h 115"/>
                <a:gd name="T38" fmla="*/ 11 w 61"/>
                <a:gd name="T39" fmla="*/ 0 h 115"/>
                <a:gd name="T40" fmla="*/ 0 w 61"/>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115"/>
                <a:gd name="T65" fmla="*/ 61 w 61"/>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115">
                  <a:moveTo>
                    <a:pt x="0" y="0"/>
                  </a:moveTo>
                  <a:lnTo>
                    <a:pt x="0" y="0"/>
                  </a:lnTo>
                  <a:lnTo>
                    <a:pt x="2" y="16"/>
                  </a:lnTo>
                  <a:lnTo>
                    <a:pt x="4" y="32"/>
                  </a:lnTo>
                  <a:lnTo>
                    <a:pt x="8" y="48"/>
                  </a:lnTo>
                  <a:lnTo>
                    <a:pt x="15" y="63"/>
                  </a:lnTo>
                  <a:lnTo>
                    <a:pt x="23" y="78"/>
                  </a:lnTo>
                  <a:lnTo>
                    <a:pt x="32" y="91"/>
                  </a:lnTo>
                  <a:lnTo>
                    <a:pt x="43" y="104"/>
                  </a:lnTo>
                  <a:lnTo>
                    <a:pt x="55" y="115"/>
                  </a:lnTo>
                  <a:lnTo>
                    <a:pt x="61" y="107"/>
                  </a:lnTo>
                  <a:lnTo>
                    <a:pt x="50" y="96"/>
                  </a:lnTo>
                  <a:lnTo>
                    <a:pt x="40" y="85"/>
                  </a:lnTo>
                  <a:lnTo>
                    <a:pt x="31" y="72"/>
                  </a:lnTo>
                  <a:lnTo>
                    <a:pt x="24" y="59"/>
                  </a:lnTo>
                  <a:lnTo>
                    <a:pt x="18" y="44"/>
                  </a:lnTo>
                  <a:lnTo>
                    <a:pt x="14" y="30"/>
                  </a:lnTo>
                  <a:lnTo>
                    <a:pt x="11" y="14"/>
                  </a:lnTo>
                  <a:lnTo>
                    <a:pt x="11" y="0"/>
                  </a:lnTo>
                  <a:lnTo>
                    <a:pt x="0" y="0"/>
                  </a:lnTo>
                  <a:close/>
                </a:path>
              </a:pathLst>
            </a:custGeom>
            <a:solidFill>
              <a:srgbClr val="FFFFFF"/>
            </a:solidFill>
            <a:ln w="9525">
              <a:noFill/>
              <a:round/>
              <a:headEnd/>
              <a:tailEnd/>
            </a:ln>
          </p:spPr>
          <p:txBody>
            <a:bodyPr/>
            <a:lstStyle/>
            <a:p>
              <a:endParaRPr lang="fr-FR"/>
            </a:p>
          </p:txBody>
        </p:sp>
        <p:sp>
          <p:nvSpPr>
            <p:cNvPr id="32818" name="Freeform 72"/>
            <p:cNvSpPr>
              <a:spLocks/>
            </p:cNvSpPr>
            <p:nvPr/>
          </p:nvSpPr>
          <p:spPr bwMode="auto">
            <a:xfrm>
              <a:off x="4383" y="2118"/>
              <a:ext cx="66" cy="120"/>
            </a:xfrm>
            <a:custGeom>
              <a:avLst/>
              <a:gdLst>
                <a:gd name="T0" fmla="*/ 61 w 66"/>
                <a:gd name="T1" fmla="*/ 0 h 120"/>
                <a:gd name="T2" fmla="*/ 47 w 66"/>
                <a:gd name="T3" fmla="*/ 11 h 120"/>
                <a:gd name="T4" fmla="*/ 35 w 66"/>
                <a:gd name="T5" fmla="*/ 24 h 120"/>
                <a:gd name="T6" fmla="*/ 25 w 66"/>
                <a:gd name="T7" fmla="*/ 37 h 120"/>
                <a:gd name="T8" fmla="*/ 16 w 66"/>
                <a:gd name="T9" fmla="*/ 53 h 120"/>
                <a:gd name="T10" fmla="*/ 9 w 66"/>
                <a:gd name="T11" fmla="*/ 68 h 120"/>
                <a:gd name="T12" fmla="*/ 4 w 66"/>
                <a:gd name="T13" fmla="*/ 85 h 120"/>
                <a:gd name="T14" fmla="*/ 2 w 66"/>
                <a:gd name="T15" fmla="*/ 102 h 120"/>
                <a:gd name="T16" fmla="*/ 0 w 66"/>
                <a:gd name="T17" fmla="*/ 120 h 120"/>
                <a:gd name="T18" fmla="*/ 11 w 66"/>
                <a:gd name="T19" fmla="*/ 120 h 120"/>
                <a:gd name="T20" fmla="*/ 12 w 66"/>
                <a:gd name="T21" fmla="*/ 103 h 120"/>
                <a:gd name="T22" fmla="*/ 14 w 66"/>
                <a:gd name="T23" fmla="*/ 87 h 120"/>
                <a:gd name="T24" fmla="*/ 18 w 66"/>
                <a:gd name="T25" fmla="*/ 72 h 120"/>
                <a:gd name="T26" fmla="*/ 25 w 66"/>
                <a:gd name="T27" fmla="*/ 57 h 120"/>
                <a:gd name="T28" fmla="*/ 33 w 66"/>
                <a:gd name="T29" fmla="*/ 43 h 120"/>
                <a:gd name="T30" fmla="*/ 43 w 66"/>
                <a:gd name="T31" fmla="*/ 30 h 120"/>
                <a:gd name="T32" fmla="*/ 54 w 66"/>
                <a:gd name="T33" fmla="*/ 18 h 120"/>
                <a:gd name="T34" fmla="*/ 66 w 66"/>
                <a:gd name="T35" fmla="*/ 8 h 120"/>
                <a:gd name="T36" fmla="*/ 61 w 66"/>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20"/>
                <a:gd name="T59" fmla="*/ 66 w 66"/>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20">
                  <a:moveTo>
                    <a:pt x="61" y="0"/>
                  </a:moveTo>
                  <a:lnTo>
                    <a:pt x="47" y="11"/>
                  </a:lnTo>
                  <a:lnTo>
                    <a:pt x="35" y="24"/>
                  </a:lnTo>
                  <a:lnTo>
                    <a:pt x="25" y="37"/>
                  </a:lnTo>
                  <a:lnTo>
                    <a:pt x="16" y="53"/>
                  </a:lnTo>
                  <a:lnTo>
                    <a:pt x="9" y="68"/>
                  </a:lnTo>
                  <a:lnTo>
                    <a:pt x="4" y="85"/>
                  </a:lnTo>
                  <a:lnTo>
                    <a:pt x="2" y="102"/>
                  </a:lnTo>
                  <a:lnTo>
                    <a:pt x="0" y="120"/>
                  </a:lnTo>
                  <a:lnTo>
                    <a:pt x="11" y="120"/>
                  </a:lnTo>
                  <a:lnTo>
                    <a:pt x="12" y="103"/>
                  </a:lnTo>
                  <a:lnTo>
                    <a:pt x="14" y="87"/>
                  </a:lnTo>
                  <a:lnTo>
                    <a:pt x="18" y="72"/>
                  </a:lnTo>
                  <a:lnTo>
                    <a:pt x="25" y="57"/>
                  </a:lnTo>
                  <a:lnTo>
                    <a:pt x="33" y="43"/>
                  </a:lnTo>
                  <a:lnTo>
                    <a:pt x="43" y="30"/>
                  </a:lnTo>
                  <a:lnTo>
                    <a:pt x="54" y="18"/>
                  </a:lnTo>
                  <a:lnTo>
                    <a:pt x="66" y="8"/>
                  </a:lnTo>
                  <a:lnTo>
                    <a:pt x="61" y="0"/>
                  </a:lnTo>
                  <a:close/>
                </a:path>
              </a:pathLst>
            </a:custGeom>
            <a:solidFill>
              <a:srgbClr val="FFFFFF"/>
            </a:solidFill>
            <a:ln w="9525">
              <a:noFill/>
              <a:round/>
              <a:headEnd/>
              <a:tailEnd/>
            </a:ln>
          </p:spPr>
          <p:txBody>
            <a:bodyPr/>
            <a:lstStyle/>
            <a:p>
              <a:endParaRPr lang="fr-FR"/>
            </a:p>
          </p:txBody>
        </p:sp>
        <p:sp>
          <p:nvSpPr>
            <p:cNvPr id="32819" name="Freeform 73"/>
            <p:cNvSpPr>
              <a:spLocks/>
            </p:cNvSpPr>
            <p:nvPr/>
          </p:nvSpPr>
          <p:spPr bwMode="auto">
            <a:xfrm>
              <a:off x="4435" y="2237"/>
              <a:ext cx="41" cy="73"/>
            </a:xfrm>
            <a:custGeom>
              <a:avLst/>
              <a:gdLst>
                <a:gd name="T0" fmla="*/ 0 w 41"/>
                <a:gd name="T1" fmla="*/ 0 h 73"/>
                <a:gd name="T2" fmla="*/ 0 w 41"/>
                <a:gd name="T3" fmla="*/ 0 h 73"/>
                <a:gd name="T4" fmla="*/ 0 w 41"/>
                <a:gd name="T5" fmla="*/ 10 h 73"/>
                <a:gd name="T6" fmla="*/ 2 w 41"/>
                <a:gd name="T7" fmla="*/ 21 h 73"/>
                <a:gd name="T8" fmla="*/ 4 w 41"/>
                <a:gd name="T9" fmla="*/ 31 h 73"/>
                <a:gd name="T10" fmla="*/ 9 w 41"/>
                <a:gd name="T11" fmla="*/ 41 h 73"/>
                <a:gd name="T12" fmla="*/ 14 w 41"/>
                <a:gd name="T13" fmla="*/ 50 h 73"/>
                <a:gd name="T14" fmla="*/ 20 w 41"/>
                <a:gd name="T15" fmla="*/ 59 h 73"/>
                <a:gd name="T16" fmla="*/ 27 w 41"/>
                <a:gd name="T17" fmla="*/ 67 h 73"/>
                <a:gd name="T18" fmla="*/ 35 w 41"/>
                <a:gd name="T19" fmla="*/ 73 h 73"/>
                <a:gd name="T20" fmla="*/ 41 w 41"/>
                <a:gd name="T21" fmla="*/ 66 h 73"/>
                <a:gd name="T22" fmla="*/ 35 w 41"/>
                <a:gd name="T23" fmla="*/ 59 h 73"/>
                <a:gd name="T24" fmla="*/ 28 w 41"/>
                <a:gd name="T25" fmla="*/ 52 h 73"/>
                <a:gd name="T26" fmla="*/ 22 w 41"/>
                <a:gd name="T27" fmla="*/ 44 h 73"/>
                <a:gd name="T28" fmla="*/ 18 w 41"/>
                <a:gd name="T29" fmla="*/ 36 h 73"/>
                <a:gd name="T30" fmla="*/ 14 w 41"/>
                <a:gd name="T31" fmla="*/ 28 h 73"/>
                <a:gd name="T32" fmla="*/ 12 w 41"/>
                <a:gd name="T33" fmla="*/ 19 h 73"/>
                <a:gd name="T34" fmla="*/ 10 w 41"/>
                <a:gd name="T35" fmla="*/ 9 h 73"/>
                <a:gd name="T36" fmla="*/ 10 w 41"/>
                <a:gd name="T37" fmla="*/ 0 h 73"/>
                <a:gd name="T38" fmla="*/ 10 w 41"/>
                <a:gd name="T39" fmla="*/ 0 h 73"/>
                <a:gd name="T40" fmla="*/ 0 w 41"/>
                <a:gd name="T41" fmla="*/ 0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
                <a:gd name="T64" fmla="*/ 0 h 73"/>
                <a:gd name="T65" fmla="*/ 41 w 41"/>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 h="73">
                  <a:moveTo>
                    <a:pt x="0" y="0"/>
                  </a:moveTo>
                  <a:lnTo>
                    <a:pt x="0" y="0"/>
                  </a:lnTo>
                  <a:lnTo>
                    <a:pt x="0" y="10"/>
                  </a:lnTo>
                  <a:lnTo>
                    <a:pt x="2" y="21"/>
                  </a:lnTo>
                  <a:lnTo>
                    <a:pt x="4" y="31"/>
                  </a:lnTo>
                  <a:lnTo>
                    <a:pt x="9" y="41"/>
                  </a:lnTo>
                  <a:lnTo>
                    <a:pt x="14" y="50"/>
                  </a:lnTo>
                  <a:lnTo>
                    <a:pt x="20" y="59"/>
                  </a:lnTo>
                  <a:lnTo>
                    <a:pt x="27" y="67"/>
                  </a:lnTo>
                  <a:lnTo>
                    <a:pt x="35" y="73"/>
                  </a:lnTo>
                  <a:lnTo>
                    <a:pt x="41" y="66"/>
                  </a:lnTo>
                  <a:lnTo>
                    <a:pt x="35" y="59"/>
                  </a:lnTo>
                  <a:lnTo>
                    <a:pt x="28" y="52"/>
                  </a:lnTo>
                  <a:lnTo>
                    <a:pt x="22" y="44"/>
                  </a:lnTo>
                  <a:lnTo>
                    <a:pt x="18" y="36"/>
                  </a:lnTo>
                  <a:lnTo>
                    <a:pt x="14" y="28"/>
                  </a:lnTo>
                  <a:lnTo>
                    <a:pt x="12" y="19"/>
                  </a:lnTo>
                  <a:lnTo>
                    <a:pt x="10" y="9"/>
                  </a:lnTo>
                  <a:lnTo>
                    <a:pt x="10" y="0"/>
                  </a:lnTo>
                  <a:lnTo>
                    <a:pt x="0" y="0"/>
                  </a:lnTo>
                  <a:close/>
                </a:path>
              </a:pathLst>
            </a:custGeom>
            <a:solidFill>
              <a:srgbClr val="FFFFFF"/>
            </a:solidFill>
            <a:ln w="9525">
              <a:noFill/>
              <a:round/>
              <a:headEnd/>
              <a:tailEnd/>
            </a:ln>
          </p:spPr>
          <p:txBody>
            <a:bodyPr/>
            <a:lstStyle/>
            <a:p>
              <a:endParaRPr lang="fr-FR"/>
            </a:p>
          </p:txBody>
        </p:sp>
        <p:sp>
          <p:nvSpPr>
            <p:cNvPr id="32820" name="Freeform 74"/>
            <p:cNvSpPr>
              <a:spLocks/>
            </p:cNvSpPr>
            <p:nvPr/>
          </p:nvSpPr>
          <p:spPr bwMode="auto">
            <a:xfrm>
              <a:off x="4435" y="2158"/>
              <a:ext cx="45" cy="79"/>
            </a:xfrm>
            <a:custGeom>
              <a:avLst/>
              <a:gdLst>
                <a:gd name="T0" fmla="*/ 39 w 45"/>
                <a:gd name="T1" fmla="*/ 0 h 79"/>
                <a:gd name="T2" fmla="*/ 30 w 45"/>
                <a:gd name="T3" fmla="*/ 8 h 79"/>
                <a:gd name="T4" fmla="*/ 22 w 45"/>
                <a:gd name="T5" fmla="*/ 16 h 79"/>
                <a:gd name="T6" fmla="*/ 16 w 45"/>
                <a:gd name="T7" fmla="*/ 25 h 79"/>
                <a:gd name="T8" fmla="*/ 10 w 45"/>
                <a:gd name="T9" fmla="*/ 35 h 79"/>
                <a:gd name="T10" fmla="*/ 6 w 45"/>
                <a:gd name="T11" fmla="*/ 45 h 79"/>
                <a:gd name="T12" fmla="*/ 2 w 45"/>
                <a:gd name="T13" fmla="*/ 55 h 79"/>
                <a:gd name="T14" fmla="*/ 0 w 45"/>
                <a:gd name="T15" fmla="*/ 66 h 79"/>
                <a:gd name="T16" fmla="*/ 0 w 45"/>
                <a:gd name="T17" fmla="*/ 79 h 79"/>
                <a:gd name="T18" fmla="*/ 10 w 45"/>
                <a:gd name="T19" fmla="*/ 79 h 79"/>
                <a:gd name="T20" fmla="*/ 10 w 45"/>
                <a:gd name="T21" fmla="*/ 68 h 79"/>
                <a:gd name="T22" fmla="*/ 12 w 45"/>
                <a:gd name="T23" fmla="*/ 58 h 79"/>
                <a:gd name="T24" fmla="*/ 14 w 45"/>
                <a:gd name="T25" fmla="*/ 48 h 79"/>
                <a:gd name="T26" fmla="*/ 19 w 45"/>
                <a:gd name="T27" fmla="*/ 39 h 79"/>
                <a:gd name="T28" fmla="*/ 25 w 45"/>
                <a:gd name="T29" fmla="*/ 30 h 79"/>
                <a:gd name="T30" fmla="*/ 30 w 45"/>
                <a:gd name="T31" fmla="*/ 23 h 79"/>
                <a:gd name="T32" fmla="*/ 37 w 45"/>
                <a:gd name="T33" fmla="*/ 15 h 79"/>
                <a:gd name="T34" fmla="*/ 45 w 45"/>
                <a:gd name="T35" fmla="*/ 9 h 79"/>
                <a:gd name="T36" fmla="*/ 39 w 45"/>
                <a:gd name="T37" fmla="*/ 0 h 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79"/>
                <a:gd name="T59" fmla="*/ 45 w 45"/>
                <a:gd name="T60" fmla="*/ 79 h 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79">
                  <a:moveTo>
                    <a:pt x="39" y="0"/>
                  </a:moveTo>
                  <a:lnTo>
                    <a:pt x="30" y="8"/>
                  </a:lnTo>
                  <a:lnTo>
                    <a:pt x="22" y="16"/>
                  </a:lnTo>
                  <a:lnTo>
                    <a:pt x="16" y="25"/>
                  </a:lnTo>
                  <a:lnTo>
                    <a:pt x="10" y="35"/>
                  </a:lnTo>
                  <a:lnTo>
                    <a:pt x="6" y="45"/>
                  </a:lnTo>
                  <a:lnTo>
                    <a:pt x="2" y="55"/>
                  </a:lnTo>
                  <a:lnTo>
                    <a:pt x="0" y="66"/>
                  </a:lnTo>
                  <a:lnTo>
                    <a:pt x="0" y="79"/>
                  </a:lnTo>
                  <a:lnTo>
                    <a:pt x="10" y="79"/>
                  </a:lnTo>
                  <a:lnTo>
                    <a:pt x="10" y="68"/>
                  </a:lnTo>
                  <a:lnTo>
                    <a:pt x="12" y="58"/>
                  </a:lnTo>
                  <a:lnTo>
                    <a:pt x="14" y="48"/>
                  </a:lnTo>
                  <a:lnTo>
                    <a:pt x="19" y="39"/>
                  </a:lnTo>
                  <a:lnTo>
                    <a:pt x="25" y="30"/>
                  </a:lnTo>
                  <a:lnTo>
                    <a:pt x="30" y="23"/>
                  </a:lnTo>
                  <a:lnTo>
                    <a:pt x="37" y="15"/>
                  </a:lnTo>
                  <a:lnTo>
                    <a:pt x="45" y="9"/>
                  </a:lnTo>
                  <a:lnTo>
                    <a:pt x="39" y="0"/>
                  </a:lnTo>
                  <a:close/>
                </a:path>
              </a:pathLst>
            </a:custGeom>
            <a:solidFill>
              <a:srgbClr val="FFFFFF"/>
            </a:solidFill>
            <a:ln w="9525">
              <a:noFill/>
              <a:round/>
              <a:headEnd/>
              <a:tailEnd/>
            </a:ln>
          </p:spPr>
          <p:txBody>
            <a:bodyPr/>
            <a:lstStyle/>
            <a:p>
              <a:endParaRPr lang="fr-FR"/>
            </a:p>
          </p:txBody>
        </p:sp>
        <p:sp>
          <p:nvSpPr>
            <p:cNvPr id="32821" name="Freeform 75"/>
            <p:cNvSpPr>
              <a:spLocks/>
            </p:cNvSpPr>
            <p:nvPr/>
          </p:nvSpPr>
          <p:spPr bwMode="auto">
            <a:xfrm>
              <a:off x="4442" y="2235"/>
              <a:ext cx="91" cy="380"/>
            </a:xfrm>
            <a:custGeom>
              <a:avLst/>
              <a:gdLst>
                <a:gd name="T0" fmla="*/ 91 w 91"/>
                <a:gd name="T1" fmla="*/ 0 h 380"/>
                <a:gd name="T2" fmla="*/ 85 w 91"/>
                <a:gd name="T3" fmla="*/ 0 h 380"/>
                <a:gd name="T4" fmla="*/ 0 w 91"/>
                <a:gd name="T5" fmla="*/ 377 h 380"/>
                <a:gd name="T6" fmla="*/ 6 w 91"/>
                <a:gd name="T7" fmla="*/ 380 h 380"/>
                <a:gd name="T8" fmla="*/ 91 w 91"/>
                <a:gd name="T9" fmla="*/ 3 h 380"/>
                <a:gd name="T10" fmla="*/ 91 w 91"/>
                <a:gd name="T11" fmla="*/ 0 h 380"/>
                <a:gd name="T12" fmla="*/ 0 60000 65536"/>
                <a:gd name="T13" fmla="*/ 0 60000 65536"/>
                <a:gd name="T14" fmla="*/ 0 60000 65536"/>
                <a:gd name="T15" fmla="*/ 0 60000 65536"/>
                <a:gd name="T16" fmla="*/ 0 60000 65536"/>
                <a:gd name="T17" fmla="*/ 0 60000 65536"/>
                <a:gd name="T18" fmla="*/ 0 w 91"/>
                <a:gd name="T19" fmla="*/ 0 h 380"/>
                <a:gd name="T20" fmla="*/ 91 w 91"/>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1" h="380">
                  <a:moveTo>
                    <a:pt x="91" y="0"/>
                  </a:moveTo>
                  <a:lnTo>
                    <a:pt x="85" y="0"/>
                  </a:lnTo>
                  <a:lnTo>
                    <a:pt x="0" y="377"/>
                  </a:lnTo>
                  <a:lnTo>
                    <a:pt x="6" y="380"/>
                  </a:lnTo>
                  <a:lnTo>
                    <a:pt x="91" y="3"/>
                  </a:lnTo>
                  <a:lnTo>
                    <a:pt x="91" y="0"/>
                  </a:lnTo>
                  <a:close/>
                </a:path>
              </a:pathLst>
            </a:custGeom>
            <a:solidFill>
              <a:srgbClr val="1F1A17"/>
            </a:solidFill>
            <a:ln w="9525">
              <a:noFill/>
              <a:round/>
              <a:headEnd/>
              <a:tailEnd/>
            </a:ln>
          </p:spPr>
          <p:txBody>
            <a:bodyPr/>
            <a:lstStyle/>
            <a:p>
              <a:endParaRPr lang="fr-FR"/>
            </a:p>
          </p:txBody>
        </p:sp>
        <p:sp>
          <p:nvSpPr>
            <p:cNvPr id="32822" name="Freeform 76"/>
            <p:cNvSpPr>
              <a:spLocks/>
            </p:cNvSpPr>
            <p:nvPr/>
          </p:nvSpPr>
          <p:spPr bwMode="auto">
            <a:xfrm>
              <a:off x="4527" y="2235"/>
              <a:ext cx="93" cy="380"/>
            </a:xfrm>
            <a:custGeom>
              <a:avLst/>
              <a:gdLst>
                <a:gd name="T0" fmla="*/ 87 w 93"/>
                <a:gd name="T1" fmla="*/ 380 h 380"/>
                <a:gd name="T2" fmla="*/ 93 w 93"/>
                <a:gd name="T3" fmla="*/ 377 h 380"/>
                <a:gd name="T4" fmla="*/ 6 w 93"/>
                <a:gd name="T5" fmla="*/ 0 h 380"/>
                <a:gd name="T6" fmla="*/ 0 w 93"/>
                <a:gd name="T7" fmla="*/ 3 h 380"/>
                <a:gd name="T8" fmla="*/ 86 w 93"/>
                <a:gd name="T9" fmla="*/ 378 h 380"/>
                <a:gd name="T10" fmla="*/ 87 w 93"/>
                <a:gd name="T11" fmla="*/ 380 h 380"/>
                <a:gd name="T12" fmla="*/ 0 60000 65536"/>
                <a:gd name="T13" fmla="*/ 0 60000 65536"/>
                <a:gd name="T14" fmla="*/ 0 60000 65536"/>
                <a:gd name="T15" fmla="*/ 0 60000 65536"/>
                <a:gd name="T16" fmla="*/ 0 60000 65536"/>
                <a:gd name="T17" fmla="*/ 0 60000 65536"/>
                <a:gd name="T18" fmla="*/ 0 w 93"/>
                <a:gd name="T19" fmla="*/ 0 h 380"/>
                <a:gd name="T20" fmla="*/ 93 w 93"/>
                <a:gd name="T21" fmla="*/ 380 h 380"/>
              </a:gdLst>
              <a:ahLst/>
              <a:cxnLst>
                <a:cxn ang="T12">
                  <a:pos x="T0" y="T1"/>
                </a:cxn>
                <a:cxn ang="T13">
                  <a:pos x="T2" y="T3"/>
                </a:cxn>
                <a:cxn ang="T14">
                  <a:pos x="T4" y="T5"/>
                </a:cxn>
                <a:cxn ang="T15">
                  <a:pos x="T6" y="T7"/>
                </a:cxn>
                <a:cxn ang="T16">
                  <a:pos x="T8" y="T9"/>
                </a:cxn>
                <a:cxn ang="T17">
                  <a:pos x="T10" y="T11"/>
                </a:cxn>
              </a:cxnLst>
              <a:rect l="T18" t="T19" r="T20" b="T21"/>
              <a:pathLst>
                <a:path w="93" h="380">
                  <a:moveTo>
                    <a:pt x="87" y="380"/>
                  </a:moveTo>
                  <a:lnTo>
                    <a:pt x="93" y="377"/>
                  </a:lnTo>
                  <a:lnTo>
                    <a:pt x="6" y="0"/>
                  </a:lnTo>
                  <a:lnTo>
                    <a:pt x="0" y="3"/>
                  </a:lnTo>
                  <a:lnTo>
                    <a:pt x="86" y="378"/>
                  </a:lnTo>
                  <a:lnTo>
                    <a:pt x="87" y="380"/>
                  </a:lnTo>
                  <a:close/>
                </a:path>
              </a:pathLst>
            </a:custGeom>
            <a:solidFill>
              <a:srgbClr val="1F1A17"/>
            </a:solidFill>
            <a:ln w="9525">
              <a:noFill/>
              <a:round/>
              <a:headEnd/>
              <a:tailEnd/>
            </a:ln>
          </p:spPr>
          <p:txBody>
            <a:bodyPr/>
            <a:lstStyle/>
            <a:p>
              <a:endParaRPr lang="fr-FR"/>
            </a:p>
          </p:txBody>
        </p:sp>
        <p:sp>
          <p:nvSpPr>
            <p:cNvPr id="32823" name="Freeform 77"/>
            <p:cNvSpPr>
              <a:spLocks/>
            </p:cNvSpPr>
            <p:nvPr/>
          </p:nvSpPr>
          <p:spPr bwMode="auto">
            <a:xfrm>
              <a:off x="4477" y="2461"/>
              <a:ext cx="141" cy="154"/>
            </a:xfrm>
            <a:custGeom>
              <a:avLst/>
              <a:gdLst>
                <a:gd name="T0" fmla="*/ 3 w 141"/>
                <a:gd name="T1" fmla="*/ 0 h 154"/>
                <a:gd name="T2" fmla="*/ 3 w 141"/>
                <a:gd name="T3" fmla="*/ 5 h 154"/>
                <a:gd name="T4" fmla="*/ 137 w 141"/>
                <a:gd name="T5" fmla="*/ 154 h 154"/>
                <a:gd name="T6" fmla="*/ 141 w 141"/>
                <a:gd name="T7" fmla="*/ 149 h 154"/>
                <a:gd name="T8" fmla="*/ 7 w 141"/>
                <a:gd name="T9" fmla="*/ 0 h 154"/>
                <a:gd name="T10" fmla="*/ 3 w 141"/>
                <a:gd name="T11" fmla="*/ 0 h 154"/>
                <a:gd name="T12" fmla="*/ 3 w 141"/>
                <a:gd name="T13" fmla="*/ 0 h 154"/>
                <a:gd name="T14" fmla="*/ 0 w 141"/>
                <a:gd name="T15" fmla="*/ 3 h 154"/>
                <a:gd name="T16" fmla="*/ 3 w 141"/>
                <a:gd name="T17" fmla="*/ 5 h 154"/>
                <a:gd name="T18" fmla="*/ 3 w 141"/>
                <a:gd name="T19" fmla="*/ 0 h 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154"/>
                <a:gd name="T32" fmla="*/ 141 w 141"/>
                <a:gd name="T33" fmla="*/ 154 h 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154">
                  <a:moveTo>
                    <a:pt x="3" y="0"/>
                  </a:moveTo>
                  <a:lnTo>
                    <a:pt x="3" y="5"/>
                  </a:lnTo>
                  <a:lnTo>
                    <a:pt x="137" y="154"/>
                  </a:lnTo>
                  <a:lnTo>
                    <a:pt x="141" y="149"/>
                  </a:lnTo>
                  <a:lnTo>
                    <a:pt x="7" y="0"/>
                  </a:lnTo>
                  <a:lnTo>
                    <a:pt x="3" y="0"/>
                  </a:lnTo>
                  <a:lnTo>
                    <a:pt x="0" y="3"/>
                  </a:lnTo>
                  <a:lnTo>
                    <a:pt x="3" y="5"/>
                  </a:lnTo>
                  <a:lnTo>
                    <a:pt x="3" y="0"/>
                  </a:lnTo>
                  <a:close/>
                </a:path>
              </a:pathLst>
            </a:custGeom>
            <a:solidFill>
              <a:srgbClr val="1F1A17"/>
            </a:solidFill>
            <a:ln w="9525">
              <a:noFill/>
              <a:round/>
              <a:headEnd/>
              <a:tailEnd/>
            </a:ln>
          </p:spPr>
          <p:txBody>
            <a:bodyPr/>
            <a:lstStyle/>
            <a:p>
              <a:endParaRPr lang="fr-FR"/>
            </a:p>
          </p:txBody>
        </p:sp>
        <p:sp>
          <p:nvSpPr>
            <p:cNvPr id="32824" name="Freeform 78"/>
            <p:cNvSpPr>
              <a:spLocks/>
            </p:cNvSpPr>
            <p:nvPr/>
          </p:nvSpPr>
          <p:spPr bwMode="auto">
            <a:xfrm>
              <a:off x="4480" y="2373"/>
              <a:ext cx="81" cy="93"/>
            </a:xfrm>
            <a:custGeom>
              <a:avLst/>
              <a:gdLst>
                <a:gd name="T0" fmla="*/ 80 w 81"/>
                <a:gd name="T1" fmla="*/ 0 h 93"/>
                <a:gd name="T2" fmla="*/ 75 w 81"/>
                <a:gd name="T3" fmla="*/ 0 h 93"/>
                <a:gd name="T4" fmla="*/ 0 w 81"/>
                <a:gd name="T5" fmla="*/ 88 h 93"/>
                <a:gd name="T6" fmla="*/ 4 w 81"/>
                <a:gd name="T7" fmla="*/ 93 h 93"/>
                <a:gd name="T8" fmla="*/ 80 w 81"/>
                <a:gd name="T9" fmla="*/ 4 h 93"/>
                <a:gd name="T10" fmla="*/ 80 w 81"/>
                <a:gd name="T11" fmla="*/ 0 h 93"/>
                <a:gd name="T12" fmla="*/ 80 w 81"/>
                <a:gd name="T13" fmla="*/ 4 h 93"/>
                <a:gd name="T14" fmla="*/ 81 w 81"/>
                <a:gd name="T15" fmla="*/ 2 h 93"/>
                <a:gd name="T16" fmla="*/ 80 w 81"/>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93"/>
                <a:gd name="T29" fmla="*/ 81 w 81"/>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93">
                  <a:moveTo>
                    <a:pt x="80" y="0"/>
                  </a:moveTo>
                  <a:lnTo>
                    <a:pt x="75" y="0"/>
                  </a:lnTo>
                  <a:lnTo>
                    <a:pt x="0" y="88"/>
                  </a:lnTo>
                  <a:lnTo>
                    <a:pt x="4" y="93"/>
                  </a:lnTo>
                  <a:lnTo>
                    <a:pt x="80" y="4"/>
                  </a:lnTo>
                  <a:lnTo>
                    <a:pt x="80" y="0"/>
                  </a:lnTo>
                  <a:lnTo>
                    <a:pt x="80" y="4"/>
                  </a:lnTo>
                  <a:lnTo>
                    <a:pt x="81" y="2"/>
                  </a:lnTo>
                  <a:lnTo>
                    <a:pt x="80" y="0"/>
                  </a:lnTo>
                  <a:close/>
                </a:path>
              </a:pathLst>
            </a:custGeom>
            <a:solidFill>
              <a:srgbClr val="1F1A17"/>
            </a:solidFill>
            <a:ln w="9525">
              <a:noFill/>
              <a:round/>
              <a:headEnd/>
              <a:tailEnd/>
            </a:ln>
          </p:spPr>
          <p:txBody>
            <a:bodyPr/>
            <a:lstStyle/>
            <a:p>
              <a:endParaRPr lang="fr-FR"/>
            </a:p>
          </p:txBody>
        </p:sp>
        <p:sp>
          <p:nvSpPr>
            <p:cNvPr id="32825" name="Freeform 79"/>
            <p:cNvSpPr>
              <a:spLocks/>
            </p:cNvSpPr>
            <p:nvPr/>
          </p:nvSpPr>
          <p:spPr bwMode="auto">
            <a:xfrm>
              <a:off x="4510" y="2313"/>
              <a:ext cx="50" cy="63"/>
            </a:xfrm>
            <a:custGeom>
              <a:avLst/>
              <a:gdLst>
                <a:gd name="T0" fmla="*/ 7 w 50"/>
                <a:gd name="T1" fmla="*/ 0 h 63"/>
                <a:gd name="T2" fmla="*/ 3 w 50"/>
                <a:gd name="T3" fmla="*/ 4 h 63"/>
                <a:gd name="T4" fmla="*/ 45 w 50"/>
                <a:gd name="T5" fmla="*/ 63 h 63"/>
                <a:gd name="T6" fmla="*/ 50 w 50"/>
                <a:gd name="T7" fmla="*/ 60 h 63"/>
                <a:gd name="T8" fmla="*/ 9 w 50"/>
                <a:gd name="T9" fmla="*/ 1 h 63"/>
                <a:gd name="T10" fmla="*/ 7 w 50"/>
                <a:gd name="T11" fmla="*/ 0 h 63"/>
                <a:gd name="T12" fmla="*/ 7 w 50"/>
                <a:gd name="T13" fmla="*/ 0 h 63"/>
                <a:gd name="T14" fmla="*/ 0 w 50"/>
                <a:gd name="T15" fmla="*/ 0 h 63"/>
                <a:gd name="T16" fmla="*/ 3 w 50"/>
                <a:gd name="T17" fmla="*/ 4 h 63"/>
                <a:gd name="T18" fmla="*/ 7 w 50"/>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63"/>
                <a:gd name="T32" fmla="*/ 50 w 50"/>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63">
                  <a:moveTo>
                    <a:pt x="7" y="0"/>
                  </a:moveTo>
                  <a:lnTo>
                    <a:pt x="3" y="4"/>
                  </a:lnTo>
                  <a:lnTo>
                    <a:pt x="45" y="63"/>
                  </a:lnTo>
                  <a:lnTo>
                    <a:pt x="50" y="60"/>
                  </a:lnTo>
                  <a:lnTo>
                    <a:pt x="9" y="1"/>
                  </a:lnTo>
                  <a:lnTo>
                    <a:pt x="7" y="0"/>
                  </a:lnTo>
                  <a:lnTo>
                    <a:pt x="0" y="0"/>
                  </a:lnTo>
                  <a:lnTo>
                    <a:pt x="3" y="4"/>
                  </a:lnTo>
                  <a:lnTo>
                    <a:pt x="7" y="0"/>
                  </a:lnTo>
                  <a:close/>
                </a:path>
              </a:pathLst>
            </a:custGeom>
            <a:solidFill>
              <a:srgbClr val="1F1A17"/>
            </a:solidFill>
            <a:ln w="9525">
              <a:noFill/>
              <a:round/>
              <a:headEnd/>
              <a:tailEnd/>
            </a:ln>
          </p:spPr>
          <p:txBody>
            <a:bodyPr/>
            <a:lstStyle/>
            <a:p>
              <a:endParaRPr lang="fr-FR"/>
            </a:p>
          </p:txBody>
        </p:sp>
        <p:sp>
          <p:nvSpPr>
            <p:cNvPr id="32826" name="Freeform 80"/>
            <p:cNvSpPr>
              <a:spLocks/>
            </p:cNvSpPr>
            <p:nvPr/>
          </p:nvSpPr>
          <p:spPr bwMode="auto">
            <a:xfrm>
              <a:off x="4516" y="2313"/>
              <a:ext cx="34" cy="6"/>
            </a:xfrm>
            <a:custGeom>
              <a:avLst/>
              <a:gdLst>
                <a:gd name="T0" fmla="*/ 31 w 34"/>
                <a:gd name="T1" fmla="*/ 5 h 6"/>
                <a:gd name="T2" fmla="*/ 27 w 34"/>
                <a:gd name="T3" fmla="*/ 0 h 6"/>
                <a:gd name="T4" fmla="*/ 1 w 34"/>
                <a:gd name="T5" fmla="*/ 0 h 6"/>
                <a:gd name="T6" fmla="*/ 0 w 34"/>
                <a:gd name="T7" fmla="*/ 6 h 6"/>
                <a:gd name="T8" fmla="*/ 27 w 34"/>
                <a:gd name="T9" fmla="*/ 6 h 6"/>
                <a:gd name="T10" fmla="*/ 31 w 34"/>
                <a:gd name="T11" fmla="*/ 5 h 6"/>
                <a:gd name="T12" fmla="*/ 31 w 34"/>
                <a:gd name="T13" fmla="*/ 5 h 6"/>
                <a:gd name="T14" fmla="*/ 34 w 34"/>
                <a:gd name="T15" fmla="*/ 0 h 6"/>
                <a:gd name="T16" fmla="*/ 27 w 34"/>
                <a:gd name="T17" fmla="*/ 0 h 6"/>
                <a:gd name="T18" fmla="*/ 31 w 34"/>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6"/>
                <a:gd name="T32" fmla="*/ 34 w 3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6">
                  <a:moveTo>
                    <a:pt x="31" y="5"/>
                  </a:moveTo>
                  <a:lnTo>
                    <a:pt x="27" y="0"/>
                  </a:lnTo>
                  <a:lnTo>
                    <a:pt x="1" y="0"/>
                  </a:lnTo>
                  <a:lnTo>
                    <a:pt x="0" y="6"/>
                  </a:lnTo>
                  <a:lnTo>
                    <a:pt x="27" y="6"/>
                  </a:lnTo>
                  <a:lnTo>
                    <a:pt x="31" y="5"/>
                  </a:lnTo>
                  <a:lnTo>
                    <a:pt x="34" y="0"/>
                  </a:lnTo>
                  <a:lnTo>
                    <a:pt x="27" y="0"/>
                  </a:lnTo>
                  <a:lnTo>
                    <a:pt x="31" y="5"/>
                  </a:lnTo>
                  <a:close/>
                </a:path>
              </a:pathLst>
            </a:custGeom>
            <a:solidFill>
              <a:srgbClr val="1F1A17"/>
            </a:solidFill>
            <a:ln w="9525">
              <a:noFill/>
              <a:round/>
              <a:headEnd/>
              <a:tailEnd/>
            </a:ln>
          </p:spPr>
          <p:txBody>
            <a:bodyPr/>
            <a:lstStyle/>
            <a:p>
              <a:endParaRPr lang="fr-FR"/>
            </a:p>
          </p:txBody>
        </p:sp>
        <p:sp>
          <p:nvSpPr>
            <p:cNvPr id="32827" name="Freeform 81"/>
            <p:cNvSpPr>
              <a:spLocks/>
            </p:cNvSpPr>
            <p:nvPr/>
          </p:nvSpPr>
          <p:spPr bwMode="auto">
            <a:xfrm>
              <a:off x="4498" y="2315"/>
              <a:ext cx="49" cy="62"/>
            </a:xfrm>
            <a:custGeom>
              <a:avLst/>
              <a:gdLst>
                <a:gd name="T0" fmla="*/ 2 w 49"/>
                <a:gd name="T1" fmla="*/ 62 h 62"/>
                <a:gd name="T2" fmla="*/ 6 w 49"/>
                <a:gd name="T3" fmla="*/ 62 h 62"/>
                <a:gd name="T4" fmla="*/ 49 w 49"/>
                <a:gd name="T5" fmla="*/ 3 h 62"/>
                <a:gd name="T6" fmla="*/ 43 w 49"/>
                <a:gd name="T7" fmla="*/ 0 h 62"/>
                <a:gd name="T8" fmla="*/ 2 w 49"/>
                <a:gd name="T9" fmla="*/ 58 h 62"/>
                <a:gd name="T10" fmla="*/ 2 w 49"/>
                <a:gd name="T11" fmla="*/ 62 h 62"/>
                <a:gd name="T12" fmla="*/ 2 w 49"/>
                <a:gd name="T13" fmla="*/ 58 h 62"/>
                <a:gd name="T14" fmla="*/ 0 w 49"/>
                <a:gd name="T15" fmla="*/ 60 h 62"/>
                <a:gd name="T16" fmla="*/ 2 w 49"/>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62"/>
                <a:gd name="T29" fmla="*/ 49 w 49"/>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62">
                  <a:moveTo>
                    <a:pt x="2" y="62"/>
                  </a:moveTo>
                  <a:lnTo>
                    <a:pt x="6" y="62"/>
                  </a:lnTo>
                  <a:lnTo>
                    <a:pt x="49" y="3"/>
                  </a:lnTo>
                  <a:lnTo>
                    <a:pt x="43" y="0"/>
                  </a:lnTo>
                  <a:lnTo>
                    <a:pt x="2" y="58"/>
                  </a:lnTo>
                  <a:lnTo>
                    <a:pt x="2" y="62"/>
                  </a:lnTo>
                  <a:lnTo>
                    <a:pt x="2" y="58"/>
                  </a:lnTo>
                  <a:lnTo>
                    <a:pt x="0" y="60"/>
                  </a:lnTo>
                  <a:lnTo>
                    <a:pt x="2" y="62"/>
                  </a:lnTo>
                  <a:close/>
                </a:path>
              </a:pathLst>
            </a:custGeom>
            <a:solidFill>
              <a:srgbClr val="1F1A17"/>
            </a:solidFill>
            <a:ln w="9525">
              <a:noFill/>
              <a:round/>
              <a:headEnd/>
              <a:tailEnd/>
            </a:ln>
          </p:spPr>
          <p:txBody>
            <a:bodyPr/>
            <a:lstStyle/>
            <a:p>
              <a:endParaRPr lang="fr-FR"/>
            </a:p>
          </p:txBody>
        </p:sp>
        <p:sp>
          <p:nvSpPr>
            <p:cNvPr id="32828" name="Freeform 82"/>
            <p:cNvSpPr>
              <a:spLocks/>
            </p:cNvSpPr>
            <p:nvPr/>
          </p:nvSpPr>
          <p:spPr bwMode="auto">
            <a:xfrm>
              <a:off x="4500" y="2373"/>
              <a:ext cx="83" cy="92"/>
            </a:xfrm>
            <a:custGeom>
              <a:avLst/>
              <a:gdLst>
                <a:gd name="T0" fmla="*/ 80 w 83"/>
                <a:gd name="T1" fmla="*/ 92 h 92"/>
                <a:gd name="T2" fmla="*/ 80 w 83"/>
                <a:gd name="T3" fmla="*/ 87 h 92"/>
                <a:gd name="T4" fmla="*/ 4 w 83"/>
                <a:gd name="T5" fmla="*/ 0 h 92"/>
                <a:gd name="T6" fmla="*/ 0 w 83"/>
                <a:gd name="T7" fmla="*/ 4 h 92"/>
                <a:gd name="T8" fmla="*/ 76 w 83"/>
                <a:gd name="T9" fmla="*/ 92 h 92"/>
                <a:gd name="T10" fmla="*/ 80 w 83"/>
                <a:gd name="T11" fmla="*/ 92 h 92"/>
                <a:gd name="T12" fmla="*/ 80 w 83"/>
                <a:gd name="T13" fmla="*/ 92 h 92"/>
                <a:gd name="T14" fmla="*/ 83 w 83"/>
                <a:gd name="T15" fmla="*/ 89 h 92"/>
                <a:gd name="T16" fmla="*/ 80 w 83"/>
                <a:gd name="T17" fmla="*/ 87 h 92"/>
                <a:gd name="T18" fmla="*/ 80 w 83"/>
                <a:gd name="T19" fmla="*/ 92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2"/>
                <a:gd name="T32" fmla="*/ 83 w 83"/>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2">
                  <a:moveTo>
                    <a:pt x="80" y="92"/>
                  </a:moveTo>
                  <a:lnTo>
                    <a:pt x="80" y="87"/>
                  </a:lnTo>
                  <a:lnTo>
                    <a:pt x="4" y="0"/>
                  </a:lnTo>
                  <a:lnTo>
                    <a:pt x="0" y="4"/>
                  </a:lnTo>
                  <a:lnTo>
                    <a:pt x="76" y="92"/>
                  </a:lnTo>
                  <a:lnTo>
                    <a:pt x="80" y="92"/>
                  </a:lnTo>
                  <a:lnTo>
                    <a:pt x="83" y="89"/>
                  </a:lnTo>
                  <a:lnTo>
                    <a:pt x="80" y="87"/>
                  </a:lnTo>
                  <a:lnTo>
                    <a:pt x="80" y="92"/>
                  </a:lnTo>
                  <a:close/>
                </a:path>
              </a:pathLst>
            </a:custGeom>
            <a:solidFill>
              <a:srgbClr val="1F1A17"/>
            </a:solidFill>
            <a:ln w="9525">
              <a:noFill/>
              <a:round/>
              <a:headEnd/>
              <a:tailEnd/>
            </a:ln>
          </p:spPr>
          <p:txBody>
            <a:bodyPr/>
            <a:lstStyle/>
            <a:p>
              <a:endParaRPr lang="fr-FR"/>
            </a:p>
          </p:txBody>
        </p:sp>
        <p:sp>
          <p:nvSpPr>
            <p:cNvPr id="32829" name="Freeform 83"/>
            <p:cNvSpPr>
              <a:spLocks/>
            </p:cNvSpPr>
            <p:nvPr/>
          </p:nvSpPr>
          <p:spPr bwMode="auto">
            <a:xfrm>
              <a:off x="4442" y="2460"/>
              <a:ext cx="138" cy="156"/>
            </a:xfrm>
            <a:custGeom>
              <a:avLst/>
              <a:gdLst>
                <a:gd name="T0" fmla="*/ 0 w 138"/>
                <a:gd name="T1" fmla="*/ 152 h 156"/>
                <a:gd name="T2" fmla="*/ 5 w 138"/>
                <a:gd name="T3" fmla="*/ 156 h 156"/>
                <a:gd name="T4" fmla="*/ 138 w 138"/>
                <a:gd name="T5" fmla="*/ 5 h 156"/>
                <a:gd name="T6" fmla="*/ 134 w 138"/>
                <a:gd name="T7" fmla="*/ 0 h 156"/>
                <a:gd name="T8" fmla="*/ 1 w 138"/>
                <a:gd name="T9" fmla="*/ 151 h 156"/>
                <a:gd name="T10" fmla="*/ 0 w 138"/>
                <a:gd name="T11" fmla="*/ 152 h 156"/>
                <a:gd name="T12" fmla="*/ 0 60000 65536"/>
                <a:gd name="T13" fmla="*/ 0 60000 65536"/>
                <a:gd name="T14" fmla="*/ 0 60000 65536"/>
                <a:gd name="T15" fmla="*/ 0 60000 65536"/>
                <a:gd name="T16" fmla="*/ 0 60000 65536"/>
                <a:gd name="T17" fmla="*/ 0 60000 65536"/>
                <a:gd name="T18" fmla="*/ 0 w 138"/>
                <a:gd name="T19" fmla="*/ 0 h 156"/>
                <a:gd name="T20" fmla="*/ 138 w 1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38" h="156">
                  <a:moveTo>
                    <a:pt x="0" y="152"/>
                  </a:moveTo>
                  <a:lnTo>
                    <a:pt x="5" y="156"/>
                  </a:lnTo>
                  <a:lnTo>
                    <a:pt x="138" y="5"/>
                  </a:lnTo>
                  <a:lnTo>
                    <a:pt x="134" y="0"/>
                  </a:lnTo>
                  <a:lnTo>
                    <a:pt x="1" y="151"/>
                  </a:lnTo>
                  <a:lnTo>
                    <a:pt x="0" y="152"/>
                  </a:lnTo>
                  <a:close/>
                </a:path>
              </a:pathLst>
            </a:custGeom>
            <a:solidFill>
              <a:srgbClr val="1F1A17"/>
            </a:solidFill>
            <a:ln w="9525">
              <a:noFill/>
              <a:round/>
              <a:headEnd/>
              <a:tailEnd/>
            </a:ln>
          </p:spPr>
          <p:txBody>
            <a:bodyPr/>
            <a:lstStyle/>
            <a:p>
              <a:endParaRPr lang="fr-FR"/>
            </a:p>
          </p:txBody>
        </p:sp>
      </p:grpSp>
      <p:cxnSp>
        <p:nvCxnSpPr>
          <p:cNvPr id="5" name="Connecteur droit avec flèche 4"/>
          <p:cNvCxnSpPr>
            <a:stCxn id="89" idx="1"/>
          </p:cNvCxnSpPr>
          <p:nvPr/>
        </p:nvCxnSpPr>
        <p:spPr>
          <a:xfrm flipH="1">
            <a:off x="4738688" y="2436813"/>
            <a:ext cx="814387" cy="73025"/>
          </a:xfrm>
          <a:prstGeom prst="straightConnector1">
            <a:avLst/>
          </a:prstGeom>
          <a:ln w="285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 name="Connecteur droit avec flèche 205"/>
          <p:cNvCxnSpPr>
            <a:endCxn id="51" idx="2"/>
          </p:cNvCxnSpPr>
          <p:nvPr/>
        </p:nvCxnSpPr>
        <p:spPr>
          <a:xfrm>
            <a:off x="4425950" y="3294063"/>
            <a:ext cx="409575" cy="608012"/>
          </a:xfrm>
          <a:prstGeom prst="straightConnector1">
            <a:avLst/>
          </a:prstGeom>
          <a:ln w="285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 name="Connecteur droit avec flèche 207"/>
          <p:cNvCxnSpPr>
            <a:endCxn id="32882" idx="1"/>
          </p:cNvCxnSpPr>
          <p:nvPr/>
        </p:nvCxnSpPr>
        <p:spPr>
          <a:xfrm flipV="1">
            <a:off x="6848475" y="2433638"/>
            <a:ext cx="674688" cy="733425"/>
          </a:xfrm>
          <a:prstGeom prst="straightConnector1">
            <a:avLst/>
          </a:prstGeom>
          <a:ln w="285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1" name="Connecteur droit avec flèche 210"/>
          <p:cNvCxnSpPr>
            <a:stCxn id="32882" idx="2"/>
            <a:endCxn id="51" idx="6"/>
          </p:cNvCxnSpPr>
          <p:nvPr/>
        </p:nvCxnSpPr>
        <p:spPr>
          <a:xfrm flipH="1">
            <a:off x="7069138" y="2916238"/>
            <a:ext cx="749300" cy="985837"/>
          </a:xfrm>
          <a:prstGeom prst="straightConnector1">
            <a:avLst/>
          </a:prstGeom>
          <a:ln w="285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5" name="Connecteur droit avec flèche 214"/>
          <p:cNvCxnSpPr/>
          <p:nvPr/>
        </p:nvCxnSpPr>
        <p:spPr>
          <a:xfrm flipV="1">
            <a:off x="3660775" y="3060700"/>
            <a:ext cx="488950" cy="200025"/>
          </a:xfrm>
          <a:prstGeom prst="straightConnector1">
            <a:avLst/>
          </a:prstGeom>
          <a:ln w="28575">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7" name="Connecteur droit avec flèche 216"/>
          <p:cNvCxnSpPr>
            <a:endCxn id="52" idx="7"/>
          </p:cNvCxnSpPr>
          <p:nvPr/>
        </p:nvCxnSpPr>
        <p:spPr>
          <a:xfrm flipH="1" flipV="1">
            <a:off x="3668713" y="2379663"/>
            <a:ext cx="481012" cy="130175"/>
          </a:xfrm>
          <a:prstGeom prst="straightConnector1">
            <a:avLst/>
          </a:prstGeom>
          <a:ln w="28575">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0" name="Connecteur droit avec flèche 219"/>
          <p:cNvCxnSpPr>
            <a:endCxn id="32830" idx="3"/>
          </p:cNvCxnSpPr>
          <p:nvPr/>
        </p:nvCxnSpPr>
        <p:spPr>
          <a:xfrm flipH="1" flipV="1">
            <a:off x="1277938" y="3032125"/>
            <a:ext cx="892175" cy="395288"/>
          </a:xfrm>
          <a:prstGeom prst="straightConnector1">
            <a:avLst/>
          </a:prstGeom>
          <a:ln w="28575">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3" name="Connecteur droit avec flèche 222"/>
          <p:cNvCxnSpPr/>
          <p:nvPr/>
        </p:nvCxnSpPr>
        <p:spPr>
          <a:xfrm>
            <a:off x="976313" y="3536950"/>
            <a:ext cx="923925" cy="392113"/>
          </a:xfrm>
          <a:prstGeom prst="straightConnector1">
            <a:avLst/>
          </a:prstGeom>
          <a:ln w="28575">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6" name="Connecteur droit avec flèche 225"/>
          <p:cNvCxnSpPr>
            <a:endCxn id="32804" idx="1"/>
          </p:cNvCxnSpPr>
          <p:nvPr/>
        </p:nvCxnSpPr>
        <p:spPr>
          <a:xfrm>
            <a:off x="3481388" y="5111750"/>
            <a:ext cx="596900" cy="327025"/>
          </a:xfrm>
          <a:prstGeom prst="straightConnector1">
            <a:avLst/>
          </a:prstGeom>
          <a:ln w="28575">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8" name="Connecteur droit avec flèche 227"/>
          <p:cNvCxnSpPr/>
          <p:nvPr/>
        </p:nvCxnSpPr>
        <p:spPr>
          <a:xfrm flipH="1" flipV="1">
            <a:off x="3905250" y="4700588"/>
            <a:ext cx="479425" cy="263525"/>
          </a:xfrm>
          <a:prstGeom prst="straightConnector1">
            <a:avLst/>
          </a:prstGeom>
          <a:ln w="28575">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1" name="Connecteur droit avec flèche 230"/>
          <p:cNvCxnSpPr/>
          <p:nvPr/>
        </p:nvCxnSpPr>
        <p:spPr>
          <a:xfrm>
            <a:off x="6267450" y="3863975"/>
            <a:ext cx="1355725" cy="527050"/>
          </a:xfrm>
          <a:prstGeom prst="straightConnector1">
            <a:avLst/>
          </a:prstGeom>
          <a:ln w="285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3" name="Connecteur droit avec flèche 232"/>
          <p:cNvCxnSpPr>
            <a:endCxn id="51" idx="5"/>
          </p:cNvCxnSpPr>
          <p:nvPr/>
        </p:nvCxnSpPr>
        <p:spPr>
          <a:xfrm flipH="1">
            <a:off x="6742113" y="4951413"/>
            <a:ext cx="877887" cy="479425"/>
          </a:xfrm>
          <a:prstGeom prst="straightConnector1">
            <a:avLst/>
          </a:prstGeom>
          <a:ln w="28575">
            <a:solidFill>
              <a:schemeClr val="accent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1422</TotalTime>
  <Words>889</Words>
  <Application>Microsoft Office PowerPoint</Application>
  <PresentationFormat>Affichage à l'écran (4:3)</PresentationFormat>
  <Paragraphs>236</Paragraphs>
  <Slides>35</Slides>
  <Notes>30</Notes>
  <HiddenSlides>0</HiddenSlides>
  <MMClips>1</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35</vt:i4>
      </vt:variant>
    </vt:vector>
  </HeadingPairs>
  <TitlesOfParts>
    <vt:vector size="39" baseType="lpstr">
      <vt:lpstr>Thème Office</vt:lpstr>
      <vt:lpstr>Graphique Microsoft Excel</vt:lpstr>
      <vt:lpstr>Photo Editor Photo</vt:lpstr>
      <vt:lpstr>CorelDRAW</vt:lpstr>
      <vt:lpstr>Présentation PowerPoint</vt:lpstr>
      <vt:lpstr>Présentation PowerPoint</vt:lpstr>
      <vt:lpstr>Présentation PowerPoint</vt:lpstr>
      <vt:lpstr>Rappel : affichage d’accueil </vt:lpstr>
      <vt:lpstr>Modes d'exploitation et services Mode direct DIR</vt:lpstr>
      <vt:lpstr>Présentation PowerPoint</vt:lpstr>
      <vt:lpstr>Modes d'exploitation et services Mode direct DIR</vt:lpstr>
      <vt:lpstr>Mise en pratique</vt:lpstr>
      <vt:lpstr>Modes d'exploitation et services Mode système – Communication de groupe</vt:lpstr>
      <vt:lpstr>Modes d'exploitation et services Mode système – Communications de groupe OG</vt:lpstr>
      <vt:lpstr>Modes d'exploitation et services Mode système – Communications de groupe OG</vt:lpstr>
      <vt:lpstr>Présentation PowerPoint</vt:lpstr>
      <vt:lpstr>Présentation PowerPoint</vt:lpstr>
      <vt:lpstr>Couverture CH </vt:lpstr>
      <vt:lpstr>Mise en pratique</vt:lpstr>
      <vt:lpstr>Modes d'exploitation et services Mode système – Scanning</vt:lpstr>
      <vt:lpstr>Modes d'exploitation et services Mode système – Scanning</vt:lpstr>
      <vt:lpstr>Modes d'exploitation et services Mode système – Scanning</vt:lpstr>
      <vt:lpstr>Modes d'exploitation et services Mode système – Scanning</vt:lpstr>
      <vt:lpstr>Modes d'exploitation et services Mode système – Scanner (structure)</vt:lpstr>
      <vt:lpstr>Modes d'exploitation et services Mode système – Scanner (structure)</vt:lpstr>
      <vt:lpstr>Modes d'exploitation et services Mode système – Scanner</vt:lpstr>
      <vt:lpstr>Mise en pratique</vt:lpstr>
      <vt:lpstr>Modes d'exploitation et services Mode système – Appel général</vt:lpstr>
      <vt:lpstr>Modes d'exploitation et services Mode système – Appel général</vt:lpstr>
      <vt:lpstr>Présentation PowerPoint</vt:lpstr>
      <vt:lpstr>Modes d'exploitation et services Mode système – Communication privée</vt:lpstr>
      <vt:lpstr>Modes d'exploitation et services Mode système – Communication privée – Appel en absence</vt:lpstr>
      <vt:lpstr>Mise en pratique</vt:lpstr>
      <vt:lpstr>Présentation PowerPoint</vt:lpstr>
      <vt:lpstr>Modes d'exploitation et services Mode système – Appel de détresse</vt:lpstr>
      <vt:lpstr>Mise en pratique</vt:lpstr>
      <vt:lpstr>Modes d'exploitation et services Spécialités – héli vs – canal K</vt:lpstr>
      <vt:lpstr>Modes d'exploitation et services Spécialités – D481 KD</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inst</dc:creator>
  <cp:lastModifiedBy>SCI</cp:lastModifiedBy>
  <cp:revision>98</cp:revision>
  <cp:lastPrinted>2013-05-23T13:19:39Z</cp:lastPrinted>
  <dcterms:created xsi:type="dcterms:W3CDTF">2013-03-08T09:35:32Z</dcterms:created>
  <dcterms:modified xsi:type="dcterms:W3CDTF">2014-02-26T10:18:17Z</dcterms:modified>
</cp:coreProperties>
</file>