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00" r:id="rId4"/>
    <p:sldMasterId id="2147483770" r:id="rId5"/>
    <p:sldMasterId id="2147484115" r:id="rId6"/>
  </p:sldMasterIdLst>
  <p:notesMasterIdLst>
    <p:notesMasterId r:id="rId18"/>
  </p:notesMasterIdLst>
  <p:sldIdLst>
    <p:sldId id="256" r:id="rId7"/>
    <p:sldId id="257" r:id="rId8"/>
    <p:sldId id="258" r:id="rId9"/>
    <p:sldId id="525" r:id="rId10"/>
    <p:sldId id="526" r:id="rId11"/>
    <p:sldId id="527" r:id="rId12"/>
    <p:sldId id="313" r:id="rId13"/>
    <p:sldId id="304" r:id="rId14"/>
    <p:sldId id="305" r:id="rId15"/>
    <p:sldId id="307" r:id="rId16"/>
    <p:sldId id="309" r:id="rId17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C2951-9B60-B743-BA7B-877E75CE8F2A}" v="25" dt="2021-08-18T06:27:51.1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33"/>
  </p:normalViewPr>
  <p:slideViewPr>
    <p:cSldViewPr snapToGrid="0" snapToObjects="1">
      <p:cViewPr varScale="1">
        <p:scale>
          <a:sx n="55" d="100"/>
          <a:sy n="55" d="100"/>
        </p:scale>
        <p:origin x="630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Karlen" userId="bc1179bf856af0f0" providerId="LiveId" clId="{0D1C2951-9B60-B743-BA7B-877E75CE8F2A}"/>
    <pc:docChg chg="custSel addSld delSld modSld sldOrd">
      <pc:chgData name="Carole Karlen" userId="bc1179bf856af0f0" providerId="LiveId" clId="{0D1C2951-9B60-B743-BA7B-877E75CE8F2A}" dt="2021-08-18T06:29:26.698" v="166" actId="2696"/>
      <pc:docMkLst>
        <pc:docMk/>
      </pc:docMkLst>
      <pc:sldChg chg="modSp mod">
        <pc:chgData name="Carole Karlen" userId="bc1179bf856af0f0" providerId="LiveId" clId="{0D1C2951-9B60-B743-BA7B-877E75CE8F2A}" dt="2021-08-18T06:20:13.417" v="29" actId="20577"/>
        <pc:sldMkLst>
          <pc:docMk/>
          <pc:sldMk cId="3771028867" sldId="256"/>
        </pc:sldMkLst>
        <pc:spChg chg="mod">
          <ac:chgData name="Carole Karlen" userId="bc1179bf856af0f0" providerId="LiveId" clId="{0D1C2951-9B60-B743-BA7B-877E75CE8F2A}" dt="2021-08-18T06:20:13.417" v="29" actId="20577"/>
          <ac:spMkLst>
            <pc:docMk/>
            <pc:sldMk cId="3771028867" sldId="256"/>
            <ac:spMk id="2" creationId="{AF0940FD-31A7-4B42-AAD9-52F545B00A2A}"/>
          </ac:spMkLst>
        </pc:spChg>
      </pc:sldChg>
      <pc:sldChg chg="addSp delSp modSp mod">
        <pc:chgData name="Carole Karlen" userId="bc1179bf856af0f0" providerId="LiveId" clId="{0D1C2951-9B60-B743-BA7B-877E75CE8F2A}" dt="2021-08-18T06:26:34.745" v="140" actId="26606"/>
        <pc:sldMkLst>
          <pc:docMk/>
          <pc:sldMk cId="3854088763" sldId="258"/>
        </pc:sldMkLst>
        <pc:spChg chg="mod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2" creationId="{640E5A49-A91A-3748-9DFD-E14B3BD5A3E3}"/>
          </ac:spMkLst>
        </pc:spChg>
        <pc:spChg chg="del">
          <ac:chgData name="Carole Karlen" userId="bc1179bf856af0f0" providerId="LiveId" clId="{0D1C2951-9B60-B743-BA7B-877E75CE8F2A}" dt="2021-08-18T06:26:11.942" v="125" actId="26606"/>
          <ac:spMkLst>
            <pc:docMk/>
            <pc:sldMk cId="3854088763" sldId="258"/>
            <ac:spMk id="78" creationId="{09A1C012-8297-4361-ACE8-A2509FB18911}"/>
          </ac:spMkLst>
        </pc:spChg>
        <pc:spChg chg="del">
          <ac:chgData name="Carole Karlen" userId="bc1179bf856af0f0" providerId="LiveId" clId="{0D1C2951-9B60-B743-BA7B-877E75CE8F2A}" dt="2021-08-18T06:26:11.942" v="125" actId="26606"/>
          <ac:spMkLst>
            <pc:docMk/>
            <pc:sldMk cId="3854088763" sldId="258"/>
            <ac:spMk id="80" creationId="{4AA13AD3-0A4F-475A-BEBB-DEEFF5C096C3}"/>
          </ac:spMkLst>
        </pc:spChg>
        <pc:spChg chg="del">
          <ac:chgData name="Carole Karlen" userId="bc1179bf856af0f0" providerId="LiveId" clId="{0D1C2951-9B60-B743-BA7B-877E75CE8F2A}" dt="2021-08-18T06:26:11.942" v="125" actId="26606"/>
          <ac:spMkLst>
            <pc:docMk/>
            <pc:sldMk cId="3854088763" sldId="258"/>
            <ac:spMk id="82" creationId="{365A786E-9028-443F-8713-B9552D9A2355}"/>
          </ac:spMkLst>
        </pc:spChg>
        <pc:spChg chg="add del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143" creationId="{09A1C012-8297-4361-ACE8-A2509FB18911}"/>
          </ac:spMkLst>
        </pc:spChg>
        <pc:spChg chg="add del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145" creationId="{4AA13AD3-0A4F-475A-BEBB-DEEFF5C096C3}"/>
          </ac:spMkLst>
        </pc:spChg>
        <pc:spChg chg="add del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147" creationId="{1C2F3FA0-960A-435A-AC72-8ADCBF50F7D2}"/>
          </ac:spMkLst>
        </pc:spChg>
        <pc:spChg chg="add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192" creationId="{09A1C012-8297-4361-ACE8-A2509FB18911}"/>
          </ac:spMkLst>
        </pc:spChg>
        <pc:spChg chg="add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193" creationId="{4AA13AD3-0A4F-475A-BEBB-DEEFF5C096C3}"/>
          </ac:spMkLst>
        </pc:spChg>
        <pc:spChg chg="add">
          <ac:chgData name="Carole Karlen" userId="bc1179bf856af0f0" providerId="LiveId" clId="{0D1C2951-9B60-B743-BA7B-877E75CE8F2A}" dt="2021-08-18T06:26:34.745" v="140" actId="26606"/>
          <ac:spMkLst>
            <pc:docMk/>
            <pc:sldMk cId="3854088763" sldId="258"/>
            <ac:spMk id="194" creationId="{365A786E-9028-443F-8713-B9552D9A2355}"/>
          </ac:spMkLst>
        </pc:spChg>
        <pc:picChg chg="mod">
          <ac:chgData name="Carole Karlen" userId="bc1179bf856af0f0" providerId="LiveId" clId="{0D1C2951-9B60-B743-BA7B-877E75CE8F2A}" dt="2021-08-18T06:26:34.745" v="140" actId="26606"/>
          <ac:picMkLst>
            <pc:docMk/>
            <pc:sldMk cId="3854088763" sldId="258"/>
            <ac:picMk id="1034" creationId="{54D69538-6A56-42A4-BE03-7F034E045AB5}"/>
          </ac:picMkLst>
        </pc:picChg>
      </pc:sldChg>
      <pc:sldChg chg="del">
        <pc:chgData name="Carole Karlen" userId="bc1179bf856af0f0" providerId="LiveId" clId="{0D1C2951-9B60-B743-BA7B-877E75CE8F2A}" dt="2021-08-18T06:29:04.192" v="161" actId="2696"/>
        <pc:sldMkLst>
          <pc:docMk/>
          <pc:sldMk cId="1916566127" sldId="262"/>
        </pc:sldMkLst>
      </pc:sldChg>
      <pc:sldChg chg="addSp delSp modSp mod">
        <pc:chgData name="Carole Karlen" userId="bc1179bf856af0f0" providerId="LiveId" clId="{0D1C2951-9B60-B743-BA7B-877E75CE8F2A}" dt="2021-08-18T06:28:25.204" v="159" actId="26606"/>
        <pc:sldMkLst>
          <pc:docMk/>
          <pc:sldMk cId="892366128" sldId="304"/>
        </pc:sldMkLst>
        <pc:spChg chg="mod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2" creationId="{DCCA40B7-5177-B64E-9DD7-023564EC0BE4}"/>
          </ac:spMkLst>
        </pc:spChg>
        <pc:spChg chg="del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27" creationId="{09A1C012-8297-4361-ACE8-A2509FB18911}"/>
          </ac:spMkLst>
        </pc:spChg>
        <pc:spChg chg="del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29" creationId="{4AA13AD3-0A4F-475A-BEBB-DEEFF5C096C3}"/>
          </ac:spMkLst>
        </pc:spChg>
        <pc:spChg chg="del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31" creationId="{5816E978-1809-4EE5-9DFC-90ECA301A7BA}"/>
          </ac:spMkLst>
        </pc:spChg>
        <pc:spChg chg="add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36" creationId="{09A1C012-8297-4361-ACE8-A2509FB18911}"/>
          </ac:spMkLst>
        </pc:spChg>
        <pc:spChg chg="add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38" creationId="{4AA13AD3-0A4F-475A-BEBB-DEEFF5C096C3}"/>
          </ac:spMkLst>
        </pc:spChg>
        <pc:spChg chg="add">
          <ac:chgData name="Carole Karlen" userId="bc1179bf856af0f0" providerId="LiveId" clId="{0D1C2951-9B60-B743-BA7B-877E75CE8F2A}" dt="2021-08-18T06:28:25.204" v="159" actId="26606"/>
          <ac:spMkLst>
            <pc:docMk/>
            <pc:sldMk cId="892366128" sldId="304"/>
            <ac:spMk id="40" creationId="{D65E0E3C-32F3-480B-9842-7611BBE2EE9F}"/>
          </ac:spMkLst>
        </pc:spChg>
        <pc:picChg chg="mod ord">
          <ac:chgData name="Carole Karlen" userId="bc1179bf856af0f0" providerId="LiveId" clId="{0D1C2951-9B60-B743-BA7B-877E75CE8F2A}" dt="2021-08-18T06:28:25.204" v="159" actId="26606"/>
          <ac:picMkLst>
            <pc:docMk/>
            <pc:sldMk cId="892366128" sldId="304"/>
            <ac:picMk id="4" creationId="{7B454283-5B2A-334D-8A14-5AB930DC2680}"/>
          </ac:picMkLst>
        </pc:picChg>
      </pc:sldChg>
      <pc:sldChg chg="addSp delSp modSp mod">
        <pc:chgData name="Carole Karlen" userId="bc1179bf856af0f0" providerId="LiveId" clId="{0D1C2951-9B60-B743-BA7B-877E75CE8F2A}" dt="2021-08-18T06:28:30.171" v="160" actId="26606"/>
        <pc:sldMkLst>
          <pc:docMk/>
          <pc:sldMk cId="2937066550" sldId="305"/>
        </pc:sldMkLst>
        <pc:spChg chg="mod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2" creationId="{DCCA40B7-5177-B64E-9DD7-023564EC0BE4}"/>
          </ac:spMkLst>
        </pc:spChg>
        <pc:spChg chg="del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62" creationId="{09A1C012-8297-4361-ACE8-A2509FB18911}"/>
          </ac:spMkLst>
        </pc:spChg>
        <pc:spChg chg="del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64" creationId="{4AA13AD3-0A4F-475A-BEBB-DEEFF5C096C3}"/>
          </ac:spMkLst>
        </pc:spChg>
        <pc:spChg chg="del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66" creationId="{5816E978-1809-4EE5-9DFC-90ECA301A7BA}"/>
          </ac:spMkLst>
        </pc:spChg>
        <pc:spChg chg="add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71" creationId="{09A1C012-8297-4361-ACE8-A2509FB18911}"/>
          </ac:spMkLst>
        </pc:spChg>
        <pc:spChg chg="add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73" creationId="{4AA13AD3-0A4F-475A-BEBB-DEEFF5C096C3}"/>
          </ac:spMkLst>
        </pc:spChg>
        <pc:spChg chg="add">
          <ac:chgData name="Carole Karlen" userId="bc1179bf856af0f0" providerId="LiveId" clId="{0D1C2951-9B60-B743-BA7B-877E75CE8F2A}" dt="2021-08-18T06:28:30.171" v="160" actId="26606"/>
          <ac:spMkLst>
            <pc:docMk/>
            <pc:sldMk cId="2937066550" sldId="305"/>
            <ac:spMk id="75" creationId="{D65E0E3C-32F3-480B-9842-7611BBE2EE9F}"/>
          </ac:spMkLst>
        </pc:spChg>
        <pc:picChg chg="mod ord">
          <ac:chgData name="Carole Karlen" userId="bc1179bf856af0f0" providerId="LiveId" clId="{0D1C2951-9B60-B743-BA7B-877E75CE8F2A}" dt="2021-08-18T06:28:30.171" v="160" actId="26606"/>
          <ac:picMkLst>
            <pc:docMk/>
            <pc:sldMk cId="2937066550" sldId="305"/>
            <ac:picMk id="5" creationId="{7FCC67E5-FB83-C24B-92F4-03BE639C0428}"/>
          </ac:picMkLst>
        </pc:picChg>
      </pc:sldChg>
      <pc:sldChg chg="del">
        <pc:chgData name="Carole Karlen" userId="bc1179bf856af0f0" providerId="LiveId" clId="{0D1C2951-9B60-B743-BA7B-877E75CE8F2A}" dt="2021-08-18T06:29:05.262" v="162" actId="2696"/>
        <pc:sldMkLst>
          <pc:docMk/>
          <pc:sldMk cId="1269684455" sldId="306"/>
        </pc:sldMkLst>
      </pc:sldChg>
      <pc:sldChg chg="del">
        <pc:chgData name="Carole Karlen" userId="bc1179bf856af0f0" providerId="LiveId" clId="{0D1C2951-9B60-B743-BA7B-877E75CE8F2A}" dt="2021-08-18T06:29:13.338" v="163" actId="2696"/>
        <pc:sldMkLst>
          <pc:docMk/>
          <pc:sldMk cId="57446276" sldId="308"/>
        </pc:sldMkLst>
      </pc:sldChg>
      <pc:sldChg chg="del">
        <pc:chgData name="Carole Karlen" userId="bc1179bf856af0f0" providerId="LiveId" clId="{0D1C2951-9B60-B743-BA7B-877E75CE8F2A}" dt="2021-08-18T06:29:21.941" v="164" actId="2696"/>
        <pc:sldMkLst>
          <pc:docMk/>
          <pc:sldMk cId="2329739402" sldId="310"/>
        </pc:sldMkLst>
      </pc:sldChg>
      <pc:sldChg chg="del">
        <pc:chgData name="Carole Karlen" userId="bc1179bf856af0f0" providerId="LiveId" clId="{0D1C2951-9B60-B743-BA7B-877E75CE8F2A}" dt="2021-08-18T06:29:25.170" v="165" actId="2696"/>
        <pc:sldMkLst>
          <pc:docMk/>
          <pc:sldMk cId="682294597" sldId="311"/>
        </pc:sldMkLst>
      </pc:sldChg>
      <pc:sldChg chg="del">
        <pc:chgData name="Carole Karlen" userId="bc1179bf856af0f0" providerId="LiveId" clId="{0D1C2951-9B60-B743-BA7B-877E75CE8F2A}" dt="2021-08-18T06:29:26.698" v="166" actId="2696"/>
        <pc:sldMkLst>
          <pc:docMk/>
          <pc:sldMk cId="3672925388" sldId="312"/>
        </pc:sldMkLst>
      </pc:sldChg>
      <pc:sldChg chg="addSp delSp modSp new mod setBg">
        <pc:chgData name="Carole Karlen" userId="bc1179bf856af0f0" providerId="LiveId" clId="{0D1C2951-9B60-B743-BA7B-877E75CE8F2A}" dt="2021-08-18T06:27:59.056" v="158" actId="27636"/>
        <pc:sldMkLst>
          <pc:docMk/>
          <pc:sldMk cId="47277389" sldId="313"/>
        </pc:sldMkLst>
        <pc:spChg chg="mod">
          <ac:chgData name="Carole Karlen" userId="bc1179bf856af0f0" providerId="LiveId" clId="{0D1C2951-9B60-B743-BA7B-877E75CE8F2A}" dt="2021-08-18T06:27:35.552" v="143" actId="26606"/>
          <ac:spMkLst>
            <pc:docMk/>
            <pc:sldMk cId="47277389" sldId="313"/>
            <ac:spMk id="2" creationId="{37641241-B048-5940-89E9-750FAAB4521A}"/>
          </ac:spMkLst>
        </pc:spChg>
        <pc:spChg chg="mod">
          <ac:chgData name="Carole Karlen" userId="bc1179bf856af0f0" providerId="LiveId" clId="{0D1C2951-9B60-B743-BA7B-877E75CE8F2A}" dt="2021-08-18T06:27:59.056" v="158" actId="27636"/>
          <ac:spMkLst>
            <pc:docMk/>
            <pc:sldMk cId="47277389" sldId="313"/>
            <ac:spMk id="3" creationId="{1F308A89-406D-F948-A290-C6297139CA0F}"/>
          </ac:spMkLst>
        </pc:spChg>
        <pc:spChg chg="add">
          <ac:chgData name="Carole Karlen" userId="bc1179bf856af0f0" providerId="LiveId" clId="{0D1C2951-9B60-B743-BA7B-877E75CE8F2A}" dt="2021-08-18T06:27:35.552" v="143" actId="26606"/>
          <ac:spMkLst>
            <pc:docMk/>
            <pc:sldMk cId="47277389" sldId="313"/>
            <ac:spMk id="73" creationId="{F58FB36D-73B3-45EF-8CD4-221CCC8BE09F}"/>
          </ac:spMkLst>
        </pc:spChg>
        <pc:spChg chg="add">
          <ac:chgData name="Carole Karlen" userId="bc1179bf856af0f0" providerId="LiveId" clId="{0D1C2951-9B60-B743-BA7B-877E75CE8F2A}" dt="2021-08-18T06:27:35.552" v="143" actId="26606"/>
          <ac:spMkLst>
            <pc:docMk/>
            <pc:sldMk cId="47277389" sldId="313"/>
            <ac:spMk id="75" creationId="{4D7835D7-DF12-420F-843A-1C5083D2B3F8}"/>
          </ac:spMkLst>
        </pc:spChg>
        <pc:picChg chg="add del mod">
          <ac:chgData name="Carole Karlen" userId="bc1179bf856af0f0" providerId="LiveId" clId="{0D1C2951-9B60-B743-BA7B-877E75CE8F2A}" dt="2021-08-18T06:27:12.087" v="141" actId="478"/>
          <ac:picMkLst>
            <pc:docMk/>
            <pc:sldMk cId="47277389" sldId="313"/>
            <ac:picMk id="4098" creationId="{A2FAF9B2-DC8B-2B4A-9CFF-57305AA25E54}"/>
          </ac:picMkLst>
        </pc:picChg>
        <pc:picChg chg="add mod">
          <ac:chgData name="Carole Karlen" userId="bc1179bf856af0f0" providerId="LiveId" clId="{0D1C2951-9B60-B743-BA7B-877E75CE8F2A}" dt="2021-08-18T06:27:35.552" v="143" actId="26606"/>
          <ac:picMkLst>
            <pc:docMk/>
            <pc:sldMk cId="47277389" sldId="313"/>
            <ac:picMk id="4100" creationId="{40F029BA-7753-0A45-846B-8B2A93FA793A}"/>
          </ac:picMkLst>
        </pc:picChg>
      </pc:sldChg>
      <pc:sldChg chg="add ord modTransition">
        <pc:chgData name="Carole Karlen" userId="bc1179bf856af0f0" providerId="LiveId" clId="{0D1C2951-9B60-B743-BA7B-877E75CE8F2A}" dt="2021-08-18T06:21:26.228" v="32" actId="20578"/>
        <pc:sldMkLst>
          <pc:docMk/>
          <pc:sldMk cId="0" sldId="525"/>
        </pc:sldMkLst>
      </pc:sldChg>
      <pc:sldChg chg="add ord modTransition">
        <pc:chgData name="Carole Karlen" userId="bc1179bf856af0f0" providerId="LiveId" clId="{0D1C2951-9B60-B743-BA7B-877E75CE8F2A}" dt="2021-08-18T06:21:49.785" v="34" actId="20578"/>
        <pc:sldMkLst>
          <pc:docMk/>
          <pc:sldMk cId="0" sldId="526"/>
        </pc:sldMkLst>
      </pc:sldChg>
      <pc:sldChg chg="add ord modTransition">
        <pc:chgData name="Carole Karlen" userId="bc1179bf856af0f0" providerId="LiveId" clId="{0D1C2951-9B60-B743-BA7B-877E75CE8F2A}" dt="2021-08-18T06:22:10.785" v="36" actId="20578"/>
        <pc:sldMkLst>
          <pc:docMk/>
          <pc:sldMk cId="0" sldId="52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FECEE-FD4D-4DFF-B818-3EE928E1A2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BEE78E-A649-4D8E-8F43-B8B3596A7838}">
      <dgm:prSet/>
      <dgm:spPr>
        <a:solidFill>
          <a:srgbClr val="C00000"/>
        </a:solidFill>
      </dgm:spPr>
      <dgm:t>
        <a:bodyPr/>
        <a:lstStyle/>
        <a:p>
          <a:r>
            <a:rPr lang="de-CH" b="0" dirty="0">
              <a:latin typeface="Chalkboard SE" panose="03050602040202020205" pitchFamily="66" charset="77"/>
            </a:rPr>
            <a:t>Departemente und Dienststellen</a:t>
          </a:r>
          <a:endParaRPr lang="en-US" b="0" dirty="0">
            <a:latin typeface="Chalkboard SE" panose="03050602040202020205" pitchFamily="66" charset="77"/>
          </a:endParaRPr>
        </a:p>
      </dgm:t>
    </dgm:pt>
    <dgm:pt modelId="{6A3A8C53-6E99-46EA-8D22-80F9F0A6CF5B}" type="parTrans" cxnId="{8967DA73-DF66-4420-991C-6B9F05EABD74}">
      <dgm:prSet/>
      <dgm:spPr/>
      <dgm:t>
        <a:bodyPr/>
        <a:lstStyle/>
        <a:p>
          <a:endParaRPr lang="en-US"/>
        </a:p>
      </dgm:t>
    </dgm:pt>
    <dgm:pt modelId="{ACA586D8-DD40-4D67-A1B4-27C97E5B2270}" type="sibTrans" cxnId="{8967DA73-DF66-4420-991C-6B9F05EABD74}">
      <dgm:prSet/>
      <dgm:spPr/>
      <dgm:t>
        <a:bodyPr/>
        <a:lstStyle/>
        <a:p>
          <a:endParaRPr lang="en-US"/>
        </a:p>
      </dgm:t>
    </dgm:pt>
    <dgm:pt modelId="{9AE1BCF1-ACC6-444F-8E7B-55A199A9E1E8}">
      <dgm:prSet/>
      <dgm:spPr>
        <a:solidFill>
          <a:srgbClr val="C00000"/>
        </a:solidFill>
      </dgm:spPr>
      <dgm:t>
        <a:bodyPr/>
        <a:lstStyle/>
        <a:p>
          <a:r>
            <a:rPr lang="de-CH" b="0" dirty="0">
              <a:solidFill>
                <a:schemeClr val="bg1"/>
              </a:solidFill>
              <a:latin typeface="Chalkboard SE" panose="03050602040202020205" pitchFamily="66" charset="77"/>
            </a:rPr>
            <a:t>Wir stellen uns kurz vor</a:t>
          </a:r>
          <a:endParaRPr lang="en-US" b="0" dirty="0">
            <a:solidFill>
              <a:schemeClr val="bg1"/>
            </a:solidFill>
            <a:latin typeface="Chalkboard SE" panose="03050602040202020205" pitchFamily="66" charset="77"/>
          </a:endParaRPr>
        </a:p>
      </dgm:t>
    </dgm:pt>
    <dgm:pt modelId="{79D7A183-229A-475D-AD27-73E158F04A77}" type="sibTrans" cxnId="{CC5AC51B-991E-453D-B079-C776E7D0A164}">
      <dgm:prSet/>
      <dgm:spPr/>
      <dgm:t>
        <a:bodyPr/>
        <a:lstStyle/>
        <a:p>
          <a:endParaRPr lang="en-US"/>
        </a:p>
      </dgm:t>
    </dgm:pt>
    <dgm:pt modelId="{71B7EC1D-1897-4576-B15E-345D5AC94580}" type="parTrans" cxnId="{CC5AC51B-991E-453D-B079-C776E7D0A164}">
      <dgm:prSet/>
      <dgm:spPr/>
      <dgm:t>
        <a:bodyPr/>
        <a:lstStyle/>
        <a:p>
          <a:endParaRPr lang="en-US"/>
        </a:p>
      </dgm:t>
    </dgm:pt>
    <dgm:pt modelId="{EE4E2256-1DD4-9C4B-823B-ABCA4705212C}">
      <dgm:prSet/>
      <dgm:spPr>
        <a:solidFill>
          <a:srgbClr val="C00000"/>
        </a:solidFill>
      </dgm:spPr>
      <dgm:t>
        <a:bodyPr/>
        <a:lstStyle/>
        <a:p>
          <a:r>
            <a:rPr lang="en-US" b="0" dirty="0" err="1">
              <a:latin typeface="Chalkboard SE" panose="03050602040202020205" pitchFamily="66" charset="77"/>
            </a:rPr>
            <a:t>Organigramm</a:t>
          </a:r>
          <a:endParaRPr lang="en-US" b="0" dirty="0">
            <a:latin typeface="Chalkboard SE" panose="03050602040202020205" pitchFamily="66" charset="77"/>
          </a:endParaRPr>
        </a:p>
      </dgm:t>
    </dgm:pt>
    <dgm:pt modelId="{84607F53-650C-7244-BCC3-3EC51765B815}" type="parTrans" cxnId="{198B4E46-2AA0-6B4E-8238-265B699DB378}">
      <dgm:prSet/>
      <dgm:spPr/>
      <dgm:t>
        <a:bodyPr/>
        <a:lstStyle/>
        <a:p>
          <a:endParaRPr lang="de-DE"/>
        </a:p>
      </dgm:t>
    </dgm:pt>
    <dgm:pt modelId="{FAF9D02A-1EEA-DD4A-8758-D9956B8F61CB}" type="sibTrans" cxnId="{198B4E46-2AA0-6B4E-8238-265B699DB378}">
      <dgm:prSet/>
      <dgm:spPr/>
      <dgm:t>
        <a:bodyPr/>
        <a:lstStyle/>
        <a:p>
          <a:endParaRPr lang="de-DE"/>
        </a:p>
      </dgm:t>
    </dgm:pt>
    <dgm:pt modelId="{542AF83D-A48F-844D-83D9-C5A77AE19480}">
      <dgm:prSet/>
      <dgm:spPr>
        <a:solidFill>
          <a:srgbClr val="C00000"/>
        </a:solidFill>
      </dgm:spPr>
      <dgm:t>
        <a:bodyPr/>
        <a:lstStyle/>
        <a:p>
          <a:r>
            <a:rPr lang="en-US" b="0" dirty="0" err="1">
              <a:latin typeface="Chalkboard SE" panose="03050602040202020205" pitchFamily="66" charset="77"/>
            </a:rPr>
            <a:t>Gemeinsame</a:t>
          </a:r>
          <a:r>
            <a:rPr lang="en-US" b="0" dirty="0">
              <a:latin typeface="Chalkboard SE" panose="03050602040202020205" pitchFamily="66" charset="77"/>
            </a:rPr>
            <a:t> Vision</a:t>
          </a:r>
        </a:p>
      </dgm:t>
    </dgm:pt>
    <dgm:pt modelId="{1148E326-B66B-0542-8033-5A03190CEC19}" type="parTrans" cxnId="{D1BFA5E2-EC6A-D541-B770-EDFE9F8C0A13}">
      <dgm:prSet/>
      <dgm:spPr/>
      <dgm:t>
        <a:bodyPr/>
        <a:lstStyle/>
        <a:p>
          <a:endParaRPr lang="de-DE"/>
        </a:p>
      </dgm:t>
    </dgm:pt>
    <dgm:pt modelId="{B4104C9C-CD6A-C94C-BE91-3C19F153535D}" type="sibTrans" cxnId="{D1BFA5E2-EC6A-D541-B770-EDFE9F8C0A13}">
      <dgm:prSet/>
      <dgm:spPr/>
      <dgm:t>
        <a:bodyPr/>
        <a:lstStyle/>
        <a:p>
          <a:endParaRPr lang="de-DE"/>
        </a:p>
      </dgm:t>
    </dgm:pt>
    <dgm:pt modelId="{589FACD3-85F3-4747-A68B-EF936A461952}">
      <dgm:prSet/>
      <dgm:spPr>
        <a:solidFill>
          <a:srgbClr val="C00000"/>
        </a:solidFill>
      </dgm:spPr>
      <dgm:t>
        <a:bodyPr/>
        <a:lstStyle/>
        <a:p>
          <a:r>
            <a:rPr lang="en-US" b="0" dirty="0" err="1">
              <a:latin typeface="Chalkboard SE" panose="03050602040202020205" pitchFamily="66" charset="77"/>
            </a:rPr>
            <a:t>Modelle</a:t>
          </a:r>
          <a:r>
            <a:rPr lang="en-US" b="0" dirty="0">
              <a:latin typeface="Chalkboard SE" panose="03050602040202020205" pitchFamily="66" charset="77"/>
            </a:rPr>
            <a:t> </a:t>
          </a:r>
          <a:r>
            <a:rPr lang="en-US" b="0" dirty="0" err="1">
              <a:latin typeface="Chalkboard SE" panose="03050602040202020205" pitchFamily="66" charset="77"/>
            </a:rPr>
            <a:t>schulischer</a:t>
          </a:r>
          <a:r>
            <a:rPr lang="en-US" b="0" dirty="0">
              <a:latin typeface="Chalkboard SE" panose="03050602040202020205" pitchFamily="66" charset="77"/>
            </a:rPr>
            <a:t> </a:t>
          </a:r>
          <a:r>
            <a:rPr lang="en-US" b="0" dirty="0" err="1">
              <a:latin typeface="Chalkboard SE" panose="03050602040202020205" pitchFamily="66" charset="77"/>
            </a:rPr>
            <a:t>Massnahmen</a:t>
          </a:r>
          <a:endParaRPr lang="en-US" b="0" dirty="0">
            <a:latin typeface="Chalkboard SE" panose="03050602040202020205" pitchFamily="66" charset="77"/>
          </a:endParaRPr>
        </a:p>
      </dgm:t>
    </dgm:pt>
    <dgm:pt modelId="{60E75267-8D9D-834E-8D3D-E9D8B6C0E98E}" type="parTrans" cxnId="{51B49676-F649-D44F-8F7D-D05A5E9EC601}">
      <dgm:prSet/>
      <dgm:spPr/>
      <dgm:t>
        <a:bodyPr/>
        <a:lstStyle/>
        <a:p>
          <a:endParaRPr lang="de-DE"/>
        </a:p>
      </dgm:t>
    </dgm:pt>
    <dgm:pt modelId="{AA0E5306-05A0-6B44-8ACA-F55F89C99946}" type="sibTrans" cxnId="{51B49676-F649-D44F-8F7D-D05A5E9EC601}">
      <dgm:prSet/>
      <dgm:spPr/>
      <dgm:t>
        <a:bodyPr/>
        <a:lstStyle/>
        <a:p>
          <a:endParaRPr lang="de-DE"/>
        </a:p>
      </dgm:t>
    </dgm:pt>
    <dgm:pt modelId="{8A3BA7FA-4B4F-FB4A-AC69-641018FCB124}">
      <dgm:prSet/>
      <dgm:spPr>
        <a:solidFill>
          <a:srgbClr val="C00000"/>
        </a:solidFill>
      </dgm:spPr>
      <dgm:t>
        <a:bodyPr/>
        <a:lstStyle/>
        <a:p>
          <a:r>
            <a:rPr lang="en-US" b="0" dirty="0" err="1">
              <a:latin typeface="Chalkboard SE" panose="03050602040202020205" pitchFamily="66" charset="77"/>
            </a:rPr>
            <a:t>Dokumente</a:t>
          </a:r>
          <a:endParaRPr lang="en-US" b="0" dirty="0">
            <a:latin typeface="Chalkboard SE" panose="03050602040202020205" pitchFamily="66" charset="77"/>
          </a:endParaRPr>
        </a:p>
      </dgm:t>
    </dgm:pt>
    <dgm:pt modelId="{8D51FE4B-2408-B149-86A3-06EAF9B25C0B}" type="parTrans" cxnId="{9D670C79-DE39-5547-9160-AA374EA6E286}">
      <dgm:prSet/>
      <dgm:spPr/>
      <dgm:t>
        <a:bodyPr/>
        <a:lstStyle/>
        <a:p>
          <a:endParaRPr lang="de-DE"/>
        </a:p>
      </dgm:t>
    </dgm:pt>
    <dgm:pt modelId="{43138586-BB6C-B44D-8FCA-A149BA2DFB4E}" type="sibTrans" cxnId="{9D670C79-DE39-5547-9160-AA374EA6E286}">
      <dgm:prSet/>
      <dgm:spPr/>
      <dgm:t>
        <a:bodyPr/>
        <a:lstStyle/>
        <a:p>
          <a:endParaRPr lang="de-DE"/>
        </a:p>
      </dgm:t>
    </dgm:pt>
    <dgm:pt modelId="{CD77A76B-905F-384B-BCF0-6E7FAD07AE0B}">
      <dgm:prSet/>
      <dgm:spPr>
        <a:solidFill>
          <a:srgbClr val="C00000"/>
        </a:solidFill>
      </dgm:spPr>
      <dgm:t>
        <a:bodyPr/>
        <a:lstStyle/>
        <a:p>
          <a:r>
            <a:rPr lang="en-US" b="0" dirty="0" err="1">
              <a:latin typeface="Chalkboard SE" panose="03050602040202020205" pitchFamily="66" charset="77"/>
            </a:rPr>
            <a:t>Zusammenarbeit</a:t>
          </a:r>
          <a:endParaRPr lang="en-US" b="0" dirty="0">
            <a:latin typeface="Chalkboard SE" panose="03050602040202020205" pitchFamily="66" charset="77"/>
          </a:endParaRPr>
        </a:p>
      </dgm:t>
    </dgm:pt>
    <dgm:pt modelId="{4A9F1F8D-A4BA-C243-9B05-A750E4B73CB8}" type="parTrans" cxnId="{DC6C22C4-E5A1-284D-A5F7-05EB3F968DF5}">
      <dgm:prSet/>
      <dgm:spPr/>
      <dgm:t>
        <a:bodyPr/>
        <a:lstStyle/>
        <a:p>
          <a:endParaRPr lang="de-DE"/>
        </a:p>
      </dgm:t>
    </dgm:pt>
    <dgm:pt modelId="{30D9C1FF-EA2A-C647-937D-F3239F005D2C}" type="sibTrans" cxnId="{DC6C22C4-E5A1-284D-A5F7-05EB3F968DF5}">
      <dgm:prSet/>
      <dgm:spPr/>
      <dgm:t>
        <a:bodyPr/>
        <a:lstStyle/>
        <a:p>
          <a:endParaRPr lang="de-DE"/>
        </a:p>
      </dgm:t>
    </dgm:pt>
    <dgm:pt modelId="{29382446-5FD1-744B-9006-BE5B0647C73D}" type="pres">
      <dgm:prSet presAssocID="{0ECFECEE-FD4D-4DFF-B818-3EE928E1A2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8B4A5F-3295-D144-BDE4-3A1795F96C9E}" type="pres">
      <dgm:prSet presAssocID="{9AE1BCF1-ACC6-444F-8E7B-55A199A9E1E8}" presName="parentText" presStyleLbl="node1" presStyleIdx="0" presStyleCnt="7" custLinFactY="-27088" custLinFactNeighborX="17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2DBAF7-1DAD-A448-9ECD-D64153DEF394}" type="pres">
      <dgm:prSet presAssocID="{79D7A183-229A-475D-AD27-73E158F04A77}" presName="spacer" presStyleCnt="0"/>
      <dgm:spPr/>
    </dgm:pt>
    <dgm:pt modelId="{A13E0E70-7553-C044-B477-1924C4D102DC}" type="pres">
      <dgm:prSet presAssocID="{C0BEE78E-A649-4D8E-8F43-B8B3596A7838}" presName="parentText" presStyleLbl="node1" presStyleIdx="1" presStyleCnt="7" custLinFactNeighborX="1786" custLinFactNeighborY="-7717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2EF984-7730-EA48-A2B8-067BB5D0B4AD}" type="pres">
      <dgm:prSet presAssocID="{ACA586D8-DD40-4D67-A1B4-27C97E5B2270}" presName="spacer" presStyleCnt="0"/>
      <dgm:spPr/>
    </dgm:pt>
    <dgm:pt modelId="{E400DC48-7B05-F444-977B-6A37B9F17928}" type="pres">
      <dgm:prSet presAssocID="{EE4E2256-1DD4-9C4B-823B-ABCA4705212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22AAF3-7292-0D41-81CF-57DB584B8F04}" type="pres">
      <dgm:prSet presAssocID="{FAF9D02A-1EEA-DD4A-8758-D9956B8F61CB}" presName="spacer" presStyleCnt="0"/>
      <dgm:spPr/>
    </dgm:pt>
    <dgm:pt modelId="{DB19AD34-F41F-F140-B2B8-26A1B600E845}" type="pres">
      <dgm:prSet presAssocID="{542AF83D-A48F-844D-83D9-C5A77AE1948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3A0283-CCA7-A74A-8250-13E9DEC48029}" type="pres">
      <dgm:prSet presAssocID="{B4104C9C-CD6A-C94C-BE91-3C19F153535D}" presName="spacer" presStyleCnt="0"/>
      <dgm:spPr/>
    </dgm:pt>
    <dgm:pt modelId="{24F8099A-0D7C-6748-9CAD-75CA69F8627C}" type="pres">
      <dgm:prSet presAssocID="{589FACD3-85F3-4747-A68B-EF936A46195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248E54-0CA1-7E4A-B0E3-5B0CDB008919}" type="pres">
      <dgm:prSet presAssocID="{AA0E5306-05A0-6B44-8ACA-F55F89C99946}" presName="spacer" presStyleCnt="0"/>
      <dgm:spPr/>
    </dgm:pt>
    <dgm:pt modelId="{B6B5B54D-10A0-024D-AC57-4254496D1F35}" type="pres">
      <dgm:prSet presAssocID="{8A3BA7FA-4B4F-FB4A-AC69-641018FCB12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C89A13-8F2A-7949-BF38-2BCA3333D345}" type="pres">
      <dgm:prSet presAssocID="{43138586-BB6C-B44D-8FCA-A149BA2DFB4E}" presName="spacer" presStyleCnt="0"/>
      <dgm:spPr/>
    </dgm:pt>
    <dgm:pt modelId="{6FD39F4C-D71A-454F-931C-CF846CE3E9AA}" type="pres">
      <dgm:prSet presAssocID="{CD77A76B-905F-384B-BCF0-6E7FAD07AE0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28A4117-94EF-944D-88F9-2261CCC83C6D}" type="presOf" srcId="{C0BEE78E-A649-4D8E-8F43-B8B3596A7838}" destId="{A13E0E70-7553-C044-B477-1924C4D102DC}" srcOrd="0" destOrd="0" presId="urn:microsoft.com/office/officeart/2005/8/layout/vList2"/>
    <dgm:cxn modelId="{B83ED96A-DD64-5849-9C31-F055285F9415}" type="presOf" srcId="{542AF83D-A48F-844D-83D9-C5A77AE19480}" destId="{DB19AD34-F41F-F140-B2B8-26A1B600E845}" srcOrd="0" destOrd="0" presId="urn:microsoft.com/office/officeart/2005/8/layout/vList2"/>
    <dgm:cxn modelId="{9D670C79-DE39-5547-9160-AA374EA6E286}" srcId="{0ECFECEE-FD4D-4DFF-B818-3EE928E1A267}" destId="{8A3BA7FA-4B4F-FB4A-AC69-641018FCB124}" srcOrd="5" destOrd="0" parTransId="{8D51FE4B-2408-B149-86A3-06EAF9B25C0B}" sibTransId="{43138586-BB6C-B44D-8FCA-A149BA2DFB4E}"/>
    <dgm:cxn modelId="{8967DA73-DF66-4420-991C-6B9F05EABD74}" srcId="{0ECFECEE-FD4D-4DFF-B818-3EE928E1A267}" destId="{C0BEE78E-A649-4D8E-8F43-B8B3596A7838}" srcOrd="1" destOrd="0" parTransId="{6A3A8C53-6E99-46EA-8D22-80F9F0A6CF5B}" sibTransId="{ACA586D8-DD40-4D67-A1B4-27C97E5B2270}"/>
    <dgm:cxn modelId="{7A9FEE91-99A4-C24E-9E99-AA30B40E0F66}" type="presOf" srcId="{9AE1BCF1-ACC6-444F-8E7B-55A199A9E1E8}" destId="{0D8B4A5F-3295-D144-BDE4-3A1795F96C9E}" srcOrd="0" destOrd="0" presId="urn:microsoft.com/office/officeart/2005/8/layout/vList2"/>
    <dgm:cxn modelId="{3A4BCE4B-759B-C945-BBD7-29BCD9DB6141}" type="presOf" srcId="{8A3BA7FA-4B4F-FB4A-AC69-641018FCB124}" destId="{B6B5B54D-10A0-024D-AC57-4254496D1F35}" srcOrd="0" destOrd="0" presId="urn:microsoft.com/office/officeart/2005/8/layout/vList2"/>
    <dgm:cxn modelId="{B65252E3-481C-6A47-8521-C2D8CE0E9E8E}" type="presOf" srcId="{589FACD3-85F3-4747-A68B-EF936A461952}" destId="{24F8099A-0D7C-6748-9CAD-75CA69F8627C}" srcOrd="0" destOrd="0" presId="urn:microsoft.com/office/officeart/2005/8/layout/vList2"/>
    <dgm:cxn modelId="{A37162AE-0A1E-824A-A799-39C759A26AE5}" type="presOf" srcId="{0ECFECEE-FD4D-4DFF-B818-3EE928E1A267}" destId="{29382446-5FD1-744B-9006-BE5B0647C73D}" srcOrd="0" destOrd="0" presId="urn:microsoft.com/office/officeart/2005/8/layout/vList2"/>
    <dgm:cxn modelId="{D1BFA5E2-EC6A-D541-B770-EDFE9F8C0A13}" srcId="{0ECFECEE-FD4D-4DFF-B818-3EE928E1A267}" destId="{542AF83D-A48F-844D-83D9-C5A77AE19480}" srcOrd="3" destOrd="0" parTransId="{1148E326-B66B-0542-8033-5A03190CEC19}" sibTransId="{B4104C9C-CD6A-C94C-BE91-3C19F153535D}"/>
    <dgm:cxn modelId="{E009B9A8-72CD-9246-868A-F90AB755F0B9}" type="presOf" srcId="{EE4E2256-1DD4-9C4B-823B-ABCA4705212C}" destId="{E400DC48-7B05-F444-977B-6A37B9F17928}" srcOrd="0" destOrd="0" presId="urn:microsoft.com/office/officeart/2005/8/layout/vList2"/>
    <dgm:cxn modelId="{198B4E46-2AA0-6B4E-8238-265B699DB378}" srcId="{0ECFECEE-FD4D-4DFF-B818-3EE928E1A267}" destId="{EE4E2256-1DD4-9C4B-823B-ABCA4705212C}" srcOrd="2" destOrd="0" parTransId="{84607F53-650C-7244-BCC3-3EC51765B815}" sibTransId="{FAF9D02A-1EEA-DD4A-8758-D9956B8F61CB}"/>
    <dgm:cxn modelId="{CC5AC51B-991E-453D-B079-C776E7D0A164}" srcId="{0ECFECEE-FD4D-4DFF-B818-3EE928E1A267}" destId="{9AE1BCF1-ACC6-444F-8E7B-55A199A9E1E8}" srcOrd="0" destOrd="0" parTransId="{71B7EC1D-1897-4576-B15E-345D5AC94580}" sibTransId="{79D7A183-229A-475D-AD27-73E158F04A77}"/>
    <dgm:cxn modelId="{51B49676-F649-D44F-8F7D-D05A5E9EC601}" srcId="{0ECFECEE-FD4D-4DFF-B818-3EE928E1A267}" destId="{589FACD3-85F3-4747-A68B-EF936A461952}" srcOrd="4" destOrd="0" parTransId="{60E75267-8D9D-834E-8D3D-E9D8B6C0E98E}" sibTransId="{AA0E5306-05A0-6B44-8ACA-F55F89C99946}"/>
    <dgm:cxn modelId="{9B4165C6-3231-9740-BE45-4EC041CFCE6C}" type="presOf" srcId="{CD77A76B-905F-384B-BCF0-6E7FAD07AE0B}" destId="{6FD39F4C-D71A-454F-931C-CF846CE3E9AA}" srcOrd="0" destOrd="0" presId="urn:microsoft.com/office/officeart/2005/8/layout/vList2"/>
    <dgm:cxn modelId="{DC6C22C4-E5A1-284D-A5F7-05EB3F968DF5}" srcId="{0ECFECEE-FD4D-4DFF-B818-3EE928E1A267}" destId="{CD77A76B-905F-384B-BCF0-6E7FAD07AE0B}" srcOrd="6" destOrd="0" parTransId="{4A9F1F8D-A4BA-C243-9B05-A750E4B73CB8}" sibTransId="{30D9C1FF-EA2A-C647-937D-F3239F005D2C}"/>
    <dgm:cxn modelId="{98EEA462-0246-6F4B-9078-C24F1C5C10DB}" type="presParOf" srcId="{29382446-5FD1-744B-9006-BE5B0647C73D}" destId="{0D8B4A5F-3295-D144-BDE4-3A1795F96C9E}" srcOrd="0" destOrd="0" presId="urn:microsoft.com/office/officeart/2005/8/layout/vList2"/>
    <dgm:cxn modelId="{50285D9B-D96B-4342-BB75-0E3D353F6F75}" type="presParOf" srcId="{29382446-5FD1-744B-9006-BE5B0647C73D}" destId="{1A2DBAF7-1DAD-A448-9ECD-D64153DEF394}" srcOrd="1" destOrd="0" presId="urn:microsoft.com/office/officeart/2005/8/layout/vList2"/>
    <dgm:cxn modelId="{A5189669-247A-414F-B81C-8EA85EDA6628}" type="presParOf" srcId="{29382446-5FD1-744B-9006-BE5B0647C73D}" destId="{A13E0E70-7553-C044-B477-1924C4D102DC}" srcOrd="2" destOrd="0" presId="urn:microsoft.com/office/officeart/2005/8/layout/vList2"/>
    <dgm:cxn modelId="{B4FE1934-D9C6-D942-AF76-F3FBA24DA093}" type="presParOf" srcId="{29382446-5FD1-744B-9006-BE5B0647C73D}" destId="{0B2EF984-7730-EA48-A2B8-067BB5D0B4AD}" srcOrd="3" destOrd="0" presId="urn:microsoft.com/office/officeart/2005/8/layout/vList2"/>
    <dgm:cxn modelId="{71D9FC5B-4DCF-1F46-B985-680F0881241F}" type="presParOf" srcId="{29382446-5FD1-744B-9006-BE5B0647C73D}" destId="{E400DC48-7B05-F444-977B-6A37B9F17928}" srcOrd="4" destOrd="0" presId="urn:microsoft.com/office/officeart/2005/8/layout/vList2"/>
    <dgm:cxn modelId="{2B382DBB-76DA-8049-A8DC-24F2F95B9DB7}" type="presParOf" srcId="{29382446-5FD1-744B-9006-BE5B0647C73D}" destId="{1A22AAF3-7292-0D41-81CF-57DB584B8F04}" srcOrd="5" destOrd="0" presId="urn:microsoft.com/office/officeart/2005/8/layout/vList2"/>
    <dgm:cxn modelId="{5164D0B2-C771-D847-8E5F-BF6A83CD922F}" type="presParOf" srcId="{29382446-5FD1-744B-9006-BE5B0647C73D}" destId="{DB19AD34-F41F-F140-B2B8-26A1B600E845}" srcOrd="6" destOrd="0" presId="urn:microsoft.com/office/officeart/2005/8/layout/vList2"/>
    <dgm:cxn modelId="{0AA9FE0B-6DC8-6647-BEE2-9E8954D79918}" type="presParOf" srcId="{29382446-5FD1-744B-9006-BE5B0647C73D}" destId="{4C3A0283-CCA7-A74A-8250-13E9DEC48029}" srcOrd="7" destOrd="0" presId="urn:microsoft.com/office/officeart/2005/8/layout/vList2"/>
    <dgm:cxn modelId="{C410F724-494F-884D-94D6-36C0EE8100CC}" type="presParOf" srcId="{29382446-5FD1-744B-9006-BE5B0647C73D}" destId="{24F8099A-0D7C-6748-9CAD-75CA69F8627C}" srcOrd="8" destOrd="0" presId="urn:microsoft.com/office/officeart/2005/8/layout/vList2"/>
    <dgm:cxn modelId="{957EC271-4EE0-7F49-988E-D5B8F9F573EC}" type="presParOf" srcId="{29382446-5FD1-744B-9006-BE5B0647C73D}" destId="{09248E54-0CA1-7E4A-B0E3-5B0CDB008919}" srcOrd="9" destOrd="0" presId="urn:microsoft.com/office/officeart/2005/8/layout/vList2"/>
    <dgm:cxn modelId="{E6335B0C-DE01-124F-A959-959F02892C59}" type="presParOf" srcId="{29382446-5FD1-744B-9006-BE5B0647C73D}" destId="{B6B5B54D-10A0-024D-AC57-4254496D1F35}" srcOrd="10" destOrd="0" presId="urn:microsoft.com/office/officeart/2005/8/layout/vList2"/>
    <dgm:cxn modelId="{B8546332-B204-C640-B724-C3EDF8E8C970}" type="presParOf" srcId="{29382446-5FD1-744B-9006-BE5B0647C73D}" destId="{34C89A13-8F2A-7949-BF38-2BCA3333D345}" srcOrd="11" destOrd="0" presId="urn:microsoft.com/office/officeart/2005/8/layout/vList2"/>
    <dgm:cxn modelId="{3346314E-6342-0645-A24E-D16685344487}" type="presParOf" srcId="{29382446-5FD1-744B-9006-BE5B0647C73D}" destId="{6FD39F4C-D71A-454F-931C-CF846CE3E9A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B4A5F-3295-D144-BDE4-3A1795F96C9E}">
      <dsp:nvSpPr>
        <dsp:cNvPr id="0" name=""/>
        <dsp:cNvSpPr/>
      </dsp:nvSpPr>
      <dsp:spPr>
        <a:xfrm>
          <a:off x="0" y="1285073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100" b="0" kern="1200" dirty="0">
              <a:solidFill>
                <a:schemeClr val="bg1"/>
              </a:solidFill>
              <a:latin typeface="Chalkboard SE" panose="03050602040202020205" pitchFamily="66" charset="77"/>
            </a:rPr>
            <a:t>Wir stellen uns kurz vor</a:t>
          </a:r>
          <a:endParaRPr lang="en-US" sz="3100" b="0" kern="1200" dirty="0">
            <a:solidFill>
              <a:schemeClr val="bg1"/>
            </a:solidFill>
            <a:latin typeface="Chalkboard SE" panose="03050602040202020205" pitchFamily="66" charset="77"/>
          </a:endParaRPr>
        </a:p>
      </dsp:txBody>
      <dsp:txXfrm>
        <a:off x="40723" y="1325796"/>
        <a:ext cx="6123088" cy="752764"/>
      </dsp:txXfrm>
    </dsp:sp>
    <dsp:sp modelId="{A13E0E70-7553-C044-B477-1924C4D102DC}">
      <dsp:nvSpPr>
        <dsp:cNvPr id="0" name=""/>
        <dsp:cNvSpPr/>
      </dsp:nvSpPr>
      <dsp:spPr>
        <a:xfrm>
          <a:off x="0" y="2454917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100" b="0" kern="1200" dirty="0">
              <a:latin typeface="Chalkboard SE" panose="03050602040202020205" pitchFamily="66" charset="77"/>
            </a:rPr>
            <a:t>Departemente und Dienststellen</a:t>
          </a:r>
          <a:endParaRPr lang="en-US" sz="3100" b="0" kern="1200" dirty="0">
            <a:latin typeface="Chalkboard SE" panose="03050602040202020205" pitchFamily="66" charset="77"/>
          </a:endParaRPr>
        </a:p>
      </dsp:txBody>
      <dsp:txXfrm>
        <a:off x="40723" y="2495640"/>
        <a:ext cx="6123088" cy="752764"/>
      </dsp:txXfrm>
    </dsp:sp>
    <dsp:sp modelId="{E400DC48-7B05-F444-977B-6A37B9F17928}">
      <dsp:nvSpPr>
        <dsp:cNvPr id="0" name=""/>
        <dsp:cNvSpPr/>
      </dsp:nvSpPr>
      <dsp:spPr>
        <a:xfrm>
          <a:off x="0" y="3447304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err="1">
              <a:latin typeface="Chalkboard SE" panose="03050602040202020205" pitchFamily="66" charset="77"/>
            </a:rPr>
            <a:t>Organigramm</a:t>
          </a:r>
          <a:endParaRPr lang="en-US" sz="3100" b="0" kern="1200" dirty="0">
            <a:latin typeface="Chalkboard SE" panose="03050602040202020205" pitchFamily="66" charset="77"/>
          </a:endParaRPr>
        </a:p>
      </dsp:txBody>
      <dsp:txXfrm>
        <a:off x="40723" y="3488027"/>
        <a:ext cx="6123088" cy="752764"/>
      </dsp:txXfrm>
    </dsp:sp>
    <dsp:sp modelId="{DB19AD34-F41F-F140-B2B8-26A1B600E845}">
      <dsp:nvSpPr>
        <dsp:cNvPr id="0" name=""/>
        <dsp:cNvSpPr/>
      </dsp:nvSpPr>
      <dsp:spPr>
        <a:xfrm>
          <a:off x="0" y="4370794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err="1">
              <a:latin typeface="Chalkboard SE" panose="03050602040202020205" pitchFamily="66" charset="77"/>
            </a:rPr>
            <a:t>Gemeinsame</a:t>
          </a:r>
          <a:r>
            <a:rPr lang="en-US" sz="3100" b="0" kern="1200" dirty="0">
              <a:latin typeface="Chalkboard SE" panose="03050602040202020205" pitchFamily="66" charset="77"/>
            </a:rPr>
            <a:t> Vision</a:t>
          </a:r>
        </a:p>
      </dsp:txBody>
      <dsp:txXfrm>
        <a:off x="40723" y="4411517"/>
        <a:ext cx="6123088" cy="752764"/>
      </dsp:txXfrm>
    </dsp:sp>
    <dsp:sp modelId="{24F8099A-0D7C-6748-9CAD-75CA69F8627C}">
      <dsp:nvSpPr>
        <dsp:cNvPr id="0" name=""/>
        <dsp:cNvSpPr/>
      </dsp:nvSpPr>
      <dsp:spPr>
        <a:xfrm>
          <a:off x="0" y="5294284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err="1">
              <a:latin typeface="Chalkboard SE" panose="03050602040202020205" pitchFamily="66" charset="77"/>
            </a:rPr>
            <a:t>Modelle</a:t>
          </a:r>
          <a:r>
            <a:rPr lang="en-US" sz="3100" b="0" kern="1200" dirty="0">
              <a:latin typeface="Chalkboard SE" panose="03050602040202020205" pitchFamily="66" charset="77"/>
            </a:rPr>
            <a:t> </a:t>
          </a:r>
          <a:r>
            <a:rPr lang="en-US" sz="3100" b="0" kern="1200" dirty="0" err="1">
              <a:latin typeface="Chalkboard SE" panose="03050602040202020205" pitchFamily="66" charset="77"/>
            </a:rPr>
            <a:t>schulischer</a:t>
          </a:r>
          <a:r>
            <a:rPr lang="en-US" sz="3100" b="0" kern="1200" dirty="0">
              <a:latin typeface="Chalkboard SE" panose="03050602040202020205" pitchFamily="66" charset="77"/>
            </a:rPr>
            <a:t> </a:t>
          </a:r>
          <a:r>
            <a:rPr lang="en-US" sz="3100" b="0" kern="1200" dirty="0" err="1">
              <a:latin typeface="Chalkboard SE" panose="03050602040202020205" pitchFamily="66" charset="77"/>
            </a:rPr>
            <a:t>Massnahmen</a:t>
          </a:r>
          <a:endParaRPr lang="en-US" sz="3100" b="0" kern="1200" dirty="0">
            <a:latin typeface="Chalkboard SE" panose="03050602040202020205" pitchFamily="66" charset="77"/>
          </a:endParaRPr>
        </a:p>
      </dsp:txBody>
      <dsp:txXfrm>
        <a:off x="40723" y="5335007"/>
        <a:ext cx="6123088" cy="752764"/>
      </dsp:txXfrm>
    </dsp:sp>
    <dsp:sp modelId="{B6B5B54D-10A0-024D-AC57-4254496D1F35}">
      <dsp:nvSpPr>
        <dsp:cNvPr id="0" name=""/>
        <dsp:cNvSpPr/>
      </dsp:nvSpPr>
      <dsp:spPr>
        <a:xfrm>
          <a:off x="0" y="6217774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err="1">
              <a:latin typeface="Chalkboard SE" panose="03050602040202020205" pitchFamily="66" charset="77"/>
            </a:rPr>
            <a:t>Dokumente</a:t>
          </a:r>
          <a:endParaRPr lang="en-US" sz="3100" b="0" kern="1200" dirty="0">
            <a:latin typeface="Chalkboard SE" panose="03050602040202020205" pitchFamily="66" charset="77"/>
          </a:endParaRPr>
        </a:p>
      </dsp:txBody>
      <dsp:txXfrm>
        <a:off x="40723" y="6258497"/>
        <a:ext cx="6123088" cy="752764"/>
      </dsp:txXfrm>
    </dsp:sp>
    <dsp:sp modelId="{6FD39F4C-D71A-454F-931C-CF846CE3E9AA}">
      <dsp:nvSpPr>
        <dsp:cNvPr id="0" name=""/>
        <dsp:cNvSpPr/>
      </dsp:nvSpPr>
      <dsp:spPr>
        <a:xfrm>
          <a:off x="0" y="7141264"/>
          <a:ext cx="6204534" cy="83421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err="1">
              <a:latin typeface="Chalkboard SE" panose="03050602040202020205" pitchFamily="66" charset="77"/>
            </a:rPr>
            <a:t>Zusammenarbeit</a:t>
          </a:r>
          <a:endParaRPr lang="en-US" sz="3100" b="0" kern="1200" dirty="0">
            <a:latin typeface="Chalkboard SE" panose="03050602040202020205" pitchFamily="66" charset="77"/>
          </a:endParaRPr>
        </a:p>
      </dsp:txBody>
      <dsp:txXfrm>
        <a:off x="40723" y="7181987"/>
        <a:ext cx="6123088" cy="75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45076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Den besonderen Bedürfnissen der </a:t>
            </a:r>
            <a:r>
              <a:rPr lang="de-DE" dirty="0" err="1"/>
              <a:t>SuS</a:t>
            </a:r>
            <a:r>
              <a:rPr lang="de-DE" dirty="0"/>
              <a:t> entsprechen gleiche nach Maslow, aber trotzdem spezifische Förderung und spezielle bauliche </a:t>
            </a:r>
            <a:r>
              <a:rPr lang="de-DE" dirty="0" err="1"/>
              <a:t>Massnahmen</a:t>
            </a:r>
            <a:r>
              <a:rPr lang="de-DE" dirty="0"/>
              <a:t> und/oder Hilfsmittel</a:t>
            </a:r>
          </a:p>
        </p:txBody>
      </p:sp>
    </p:spTree>
    <p:extLst>
      <p:ext uri="{BB962C8B-B14F-4D97-AF65-F5344CB8AC3E}">
        <p14:creationId xmlns:p14="http://schemas.microsoft.com/office/powerpoint/2010/main" val="330081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6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8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sture">
    <p:bg>
      <p:bgPr>
        <a:solidFill>
          <a:srgbClr val="E6F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36035" y="0"/>
            <a:ext cx="12225868" cy="262128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57799" marR="57799"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Titeltext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511300" y="2921000"/>
            <a:ext cx="11049000" cy="6832600"/>
          </a:xfrm>
          <a:prstGeom prst="rect">
            <a:avLst/>
          </a:prstGeom>
        </p:spPr>
        <p:txBody>
          <a:bodyPr/>
          <a:lstStyle>
            <a:lvl1pPr marL="383540" indent="-342900">
              <a:spcBef>
                <a:spcPts val="1200"/>
              </a:spcBef>
              <a:buClrTx/>
              <a:buSzPct val="65000"/>
              <a:buFontTx/>
              <a:buBlip>
                <a:blip r:embed="rId2"/>
              </a:buBlip>
              <a:defRPr sz="4400">
                <a:latin typeface="+mn-lt"/>
                <a:ea typeface="+mn-ea"/>
                <a:cs typeface="+mn-cs"/>
                <a:sym typeface="Comic Sans MS"/>
              </a:defRPr>
            </a:lvl1pPr>
            <a:lvl2pPr marL="783590" indent="-285750">
              <a:spcBef>
                <a:spcPts val="1100"/>
              </a:spcBef>
              <a:buClrTx/>
              <a:buSzPct val="52000"/>
              <a:buFontTx/>
              <a:buBlip>
                <a:blip r:embed="rId3"/>
              </a:buBlip>
              <a:defRPr sz="3800">
                <a:latin typeface="+mn-lt"/>
                <a:ea typeface="+mn-ea"/>
                <a:cs typeface="+mn-cs"/>
                <a:sym typeface="Comic Sans MS"/>
              </a:defRPr>
            </a:lvl2pPr>
            <a:lvl3pPr marL="1183639" indent="-228600">
              <a:buClrTx/>
              <a:buSzPct val="52000"/>
              <a:buFontTx/>
              <a:buBlip>
                <a:blip r:embed="rId4"/>
              </a:buBlip>
              <a:defRPr sz="3400">
                <a:latin typeface="+mn-lt"/>
                <a:ea typeface="+mn-ea"/>
                <a:cs typeface="+mn-cs"/>
                <a:sym typeface="Comic Sans MS"/>
              </a:defRPr>
            </a:lvl3pPr>
            <a:lvl4pPr marL="1640839" indent="-228600">
              <a:spcBef>
                <a:spcPts val="700"/>
              </a:spcBef>
              <a:buClrTx/>
              <a:buFontTx/>
              <a:buBlip>
                <a:blip r:embed="rId2"/>
              </a:buBlip>
              <a:defRPr sz="2800">
                <a:latin typeface="+mn-lt"/>
                <a:ea typeface="+mn-ea"/>
                <a:cs typeface="+mn-cs"/>
                <a:sym typeface="Comic Sans MS"/>
              </a:defRPr>
            </a:lvl4pPr>
            <a:lvl5pPr marL="2098039" indent="-228600">
              <a:spcBef>
                <a:spcPts val="700"/>
              </a:spcBef>
              <a:buClrTx/>
              <a:buSzPct val="39000"/>
              <a:buFontTx/>
              <a:buBlip>
                <a:blip r:embed="rId3"/>
              </a:buBlip>
              <a:defRPr sz="2800">
                <a:latin typeface="+mn-lt"/>
                <a:ea typeface="+mn-ea"/>
                <a:cs typeface="+mn-cs"/>
                <a:sym typeface="Comic Sans MS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5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1038269" y="9220200"/>
            <a:ext cx="356742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1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7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0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9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6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6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6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0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3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83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0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8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19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85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8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sture">
    <p:bg>
      <p:bgPr>
        <a:solidFill>
          <a:srgbClr val="E6F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36035" y="0"/>
            <a:ext cx="12225868" cy="262128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57799" marR="57799">
              <a:defRPr sz="6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Titeltext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511300" y="2921000"/>
            <a:ext cx="11049000" cy="6832600"/>
          </a:xfrm>
          <a:prstGeom prst="rect">
            <a:avLst/>
          </a:prstGeom>
        </p:spPr>
        <p:txBody>
          <a:bodyPr/>
          <a:lstStyle>
            <a:lvl1pPr marL="383540" indent="-342900">
              <a:spcBef>
                <a:spcPts val="1200"/>
              </a:spcBef>
              <a:buClrTx/>
              <a:buSzPct val="65000"/>
              <a:buFontTx/>
              <a:buBlip>
                <a:blip r:embed="rId2"/>
              </a:buBlip>
              <a:defRPr sz="4400">
                <a:latin typeface="+mn-lt"/>
                <a:ea typeface="+mn-ea"/>
                <a:cs typeface="+mn-cs"/>
                <a:sym typeface="Comic Sans MS"/>
              </a:defRPr>
            </a:lvl1pPr>
            <a:lvl2pPr marL="783590" indent="-285750">
              <a:spcBef>
                <a:spcPts val="1100"/>
              </a:spcBef>
              <a:buClrTx/>
              <a:buSzPct val="52000"/>
              <a:buFontTx/>
              <a:buBlip>
                <a:blip r:embed="rId3"/>
              </a:buBlip>
              <a:defRPr sz="3800">
                <a:latin typeface="+mn-lt"/>
                <a:ea typeface="+mn-ea"/>
                <a:cs typeface="+mn-cs"/>
                <a:sym typeface="Comic Sans MS"/>
              </a:defRPr>
            </a:lvl2pPr>
            <a:lvl3pPr marL="1183639" indent="-228600">
              <a:buClrTx/>
              <a:buSzPct val="52000"/>
              <a:buFontTx/>
              <a:buBlip>
                <a:blip r:embed="rId4"/>
              </a:buBlip>
              <a:defRPr sz="3400">
                <a:latin typeface="+mn-lt"/>
                <a:ea typeface="+mn-ea"/>
                <a:cs typeface="+mn-cs"/>
                <a:sym typeface="Comic Sans MS"/>
              </a:defRPr>
            </a:lvl3pPr>
            <a:lvl4pPr marL="1640839" indent="-228600">
              <a:spcBef>
                <a:spcPts val="700"/>
              </a:spcBef>
              <a:buClrTx/>
              <a:buFontTx/>
              <a:buBlip>
                <a:blip r:embed="rId2"/>
              </a:buBlip>
              <a:defRPr sz="2800">
                <a:latin typeface="+mn-lt"/>
                <a:ea typeface="+mn-ea"/>
                <a:cs typeface="+mn-cs"/>
                <a:sym typeface="Comic Sans MS"/>
              </a:defRPr>
            </a:lvl4pPr>
            <a:lvl5pPr marL="2098039" indent="-228600">
              <a:spcBef>
                <a:spcPts val="700"/>
              </a:spcBef>
              <a:buClrTx/>
              <a:buSzPct val="39000"/>
              <a:buFontTx/>
              <a:buBlip>
                <a:blip r:embed="rId3"/>
              </a:buBlip>
              <a:defRPr sz="2800">
                <a:latin typeface="+mn-lt"/>
                <a:ea typeface="+mn-ea"/>
                <a:cs typeface="+mn-cs"/>
                <a:sym typeface="Comic Sans MS"/>
              </a:defRPr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5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1038269" y="9220200"/>
            <a:ext cx="356742" cy="4191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omic Sans MS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8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3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83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0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8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19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85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9" r:id="rId6"/>
    <p:sldLayoutId id="2147484094" r:id="rId7"/>
    <p:sldLayoutId id="2147484095" r:id="rId8"/>
    <p:sldLayoutId id="2147484096" r:id="rId9"/>
    <p:sldLayoutId id="2147484098" r:id="rId10"/>
    <p:sldLayoutId id="2147484097" r:id="rId11"/>
    <p:sldLayoutId id="21474841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58" r:id="rId5"/>
    <p:sldLayoutId id="2147483759" r:id="rId6"/>
    <p:sldLayoutId id="2147483765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1406"/>
            <a:ext cx="13004800" cy="3762192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0940FD-31A7-4B42-AAD9-52F545B00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753" y="7323514"/>
            <a:ext cx="10953293" cy="841640"/>
          </a:xfrm>
        </p:spPr>
        <p:txBody>
          <a:bodyPr anchor="ctr">
            <a:normAutofit fontScale="90000"/>
          </a:bodyPr>
          <a:lstStyle/>
          <a:p>
            <a:r>
              <a:rPr lang="de-DE" sz="8900" b="1" dirty="0">
                <a:solidFill>
                  <a:schemeClr val="bg1"/>
                </a:solidFill>
              </a:rPr>
              <a:t>Amt für sonderschulwesen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FA3052-0AE9-3E43-9860-9861428E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753" y="8170688"/>
            <a:ext cx="10953293" cy="735736"/>
          </a:xfrm>
        </p:spPr>
        <p:txBody>
          <a:bodyPr anchor="ctr">
            <a:normAutofit/>
          </a:bodyPr>
          <a:lstStyle/>
          <a:p>
            <a:endParaRPr lang="de-DE" sz="3000" dirty="0">
              <a:latin typeface="Chalkboard SE" panose="03050602040202020205" pitchFamily="66" charset="77"/>
            </a:endParaRPr>
          </a:p>
        </p:txBody>
      </p:sp>
      <p:pic>
        <p:nvPicPr>
          <p:cNvPr id="4" name="Picture 3" descr="Ein Bündel Buntstifte">
            <a:extLst>
              <a:ext uri="{FF2B5EF4-FFF2-40B4-BE49-F238E27FC236}">
                <a16:creationId xmlns:a16="http://schemas.microsoft.com/office/drawing/2014/main" id="{F21567DD-CE05-42CB-BB85-3787CFC9F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0" r="-1" b="-1"/>
          <a:stretch/>
        </p:blipFill>
        <p:spPr>
          <a:xfrm>
            <a:off x="975360" y="847178"/>
            <a:ext cx="4949669" cy="3301490"/>
          </a:xfrm>
          <a:prstGeom prst="rect">
            <a:avLst/>
          </a:prstGeom>
        </p:spPr>
      </p:pic>
      <p:pic>
        <p:nvPicPr>
          <p:cNvPr id="8" name="Picture 2" descr="Kanton Wallis - Partner der «SAVE FOOD, FIGHT WASTE.» Initiative">
            <a:extLst>
              <a:ext uri="{FF2B5EF4-FFF2-40B4-BE49-F238E27FC236}">
                <a16:creationId xmlns:a16="http://schemas.microsoft.com/office/drawing/2014/main" id="{C8F6CEF4-CF76-7944-84D7-88FF862C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3920" y="469675"/>
            <a:ext cx="9286240" cy="40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2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2208"/>
            <a:ext cx="13004800" cy="3771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1406"/>
            <a:ext cx="13004800" cy="3762192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059309-D56B-6048-80EA-2F37E8A5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53" y="6502404"/>
            <a:ext cx="10953293" cy="1662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Dokumente und mehr…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1FBEC3-95BC-B44D-8BA0-7A52CFE00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753" y="8170688"/>
            <a:ext cx="10953293" cy="735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700"/>
              </a:spcBef>
              <a:buNone/>
            </a:pPr>
            <a:r>
              <a:rPr lang="en-US" sz="3000">
                <a:solidFill>
                  <a:schemeClr val="bg1"/>
                </a:solidFill>
              </a:rPr>
              <a:t>Sharepoint</a:t>
            </a:r>
            <a:r>
              <a:rPr lang="en-US" sz="3000" dirty="0">
                <a:solidFill>
                  <a:schemeClr val="bg1"/>
                </a:solidFill>
              </a:rPr>
              <a:t> – </a:t>
            </a:r>
            <a:r>
              <a:rPr lang="en-US" sz="3000">
                <a:solidFill>
                  <a:schemeClr val="bg1"/>
                </a:solidFill>
              </a:rPr>
              <a:t>edu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FBEDDA-682C-E44B-B52C-E0AB3CF1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8" r="6147" b="2"/>
          <a:stretch/>
        </p:blipFill>
        <p:spPr>
          <a:xfrm>
            <a:off x="4124519" y="909617"/>
            <a:ext cx="4755762" cy="43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2208"/>
            <a:ext cx="13004800" cy="3771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B4C3FB-F8FE-4541-970F-5E29B6E5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4" y="1125458"/>
            <a:ext cx="11632071" cy="75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5" y="0"/>
            <a:ext cx="13001549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67834" cy="975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46760B-6694-0B49-AB50-EC94C308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915153"/>
            <a:ext cx="3815893" cy="7923293"/>
          </a:xfrm>
        </p:spPr>
        <p:txBody>
          <a:bodyPr>
            <a:normAutofit/>
          </a:bodyPr>
          <a:lstStyle/>
          <a:p>
            <a:r>
              <a:rPr lang="de-DE" sz="8000" dirty="0"/>
              <a:t>Inhalte</a:t>
            </a:r>
          </a:p>
        </p:txBody>
      </p:sp>
      <p:graphicFrame>
        <p:nvGraphicFramePr>
          <p:cNvPr id="13" name="Inhaltsplatzhalter 2">
            <a:extLst>
              <a:ext uri="{FF2B5EF4-FFF2-40B4-BE49-F238E27FC236}">
                <a16:creationId xmlns:a16="http://schemas.microsoft.com/office/drawing/2014/main" id="{4E8D9DAE-24B4-4D12-92B0-D0A6FD86C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963107"/>
              </p:ext>
            </p:extLst>
          </p:nvPr>
        </p:nvGraphicFramePr>
        <p:xfrm>
          <a:off x="5772413" y="177800"/>
          <a:ext cx="6204534" cy="957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45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2208"/>
            <a:ext cx="13004800" cy="3771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33" descr="Nach rechts zeigender Pfeil">
            <a:extLst>
              <a:ext uri="{FF2B5EF4-FFF2-40B4-BE49-F238E27FC236}">
                <a16:creationId xmlns:a16="http://schemas.microsoft.com/office/drawing/2014/main" id="{54D69538-6A56-42A4-BE03-7F034E045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89"/>
          <a:stretch/>
        </p:blipFill>
        <p:spPr>
          <a:xfrm>
            <a:off x="1625" y="10"/>
            <a:ext cx="13001549" cy="9753590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8297835" cy="97536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0E5A49-A91A-3748-9DFD-E14B3BD5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6" y="1357021"/>
            <a:ext cx="7315200" cy="5201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/>
              <a:t>Wer wir sind…</a:t>
            </a:r>
          </a:p>
        </p:txBody>
      </p:sp>
    </p:spTree>
    <p:extLst>
      <p:ext uri="{BB962C8B-B14F-4D97-AF65-F5344CB8AC3E}">
        <p14:creationId xmlns:p14="http://schemas.microsoft.com/office/powerpoint/2010/main" val="385408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>
            <a:extLst>
              <a:ext uri="{FF2B5EF4-FFF2-40B4-BE49-F238E27FC236}">
                <a16:creationId xmlns:a16="http://schemas.microsoft.com/office/drawing/2014/main" id="{105244B5-D7D1-8B45-B568-E341C0B2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341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•"/>
              <a:defRPr sz="3129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fr-CH" altLang="de-DE" sz="1422">
              <a:solidFill>
                <a:srgbClr val="000000"/>
              </a:solidFill>
            </a:endParaRPr>
          </a:p>
        </p:txBody>
      </p:sp>
      <p:sp>
        <p:nvSpPr>
          <p:cNvPr id="26627" name="Foliennummernplatzhalter 4">
            <a:extLst>
              <a:ext uri="{FF2B5EF4-FFF2-40B4-BE49-F238E27FC236}">
                <a16:creationId xmlns:a16="http://schemas.microsoft.com/office/drawing/2014/main" id="{032B28D9-88FA-8C40-B1CA-F18A42C5A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341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•"/>
              <a:defRPr sz="3129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D44B0DD-D71D-8B4E-832F-A0FEBB849009}" type="slidenum">
              <a:rPr lang="fr-CH" altLang="de-DE" sz="1422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fr-CH" altLang="de-DE" sz="1422">
              <a:solidFill>
                <a:srgbClr val="000000"/>
              </a:solidFill>
            </a:endParaRPr>
          </a:p>
        </p:txBody>
      </p:sp>
      <p:pic>
        <p:nvPicPr>
          <p:cNvPr id="26628" name="Grafik 1">
            <a:extLst>
              <a:ext uri="{FF2B5EF4-FFF2-40B4-BE49-F238E27FC236}">
                <a16:creationId xmlns:a16="http://schemas.microsoft.com/office/drawing/2014/main" id="{8BFBE93D-421A-5041-9A4E-6EA581EDB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6901" r="13776" b="24802"/>
          <a:stretch>
            <a:fillRect/>
          </a:stretch>
        </p:blipFill>
        <p:spPr bwMode="auto">
          <a:xfrm>
            <a:off x="677334" y="575735"/>
            <a:ext cx="11593690" cy="43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Grafik 2">
            <a:extLst>
              <a:ext uri="{FF2B5EF4-FFF2-40B4-BE49-F238E27FC236}">
                <a16:creationId xmlns:a16="http://schemas.microsoft.com/office/drawing/2014/main" id="{7EC25E11-A4B8-5148-BF8B-DF13A5B8C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9747" r="14563" b="42444"/>
          <a:stretch>
            <a:fillRect/>
          </a:stretch>
        </p:blipFill>
        <p:spPr bwMode="auto">
          <a:xfrm>
            <a:off x="546382" y="4775202"/>
            <a:ext cx="11993316" cy="449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7D95DE4B-2311-DB4A-8A64-62662FBC2FEC}"/>
              </a:ext>
            </a:extLst>
          </p:cNvPr>
          <p:cNvSpPr/>
          <p:nvPr/>
        </p:nvSpPr>
        <p:spPr>
          <a:xfrm rot="10800000">
            <a:off x="2508392" y="8866295"/>
            <a:ext cx="921173" cy="4086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256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>
            <a:extLst>
              <a:ext uri="{FF2B5EF4-FFF2-40B4-BE49-F238E27FC236}">
                <a16:creationId xmlns:a16="http://schemas.microsoft.com/office/drawing/2014/main" id="{8B1E4E2B-0782-3441-A279-13BC270B3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341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•"/>
              <a:defRPr sz="3129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fr-CH" altLang="de-DE" sz="1422">
              <a:solidFill>
                <a:srgbClr val="000000"/>
              </a:solidFill>
            </a:endParaRPr>
          </a:p>
        </p:txBody>
      </p:sp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F54C3AC1-8AC4-F641-AEED-885C2455D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341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•"/>
              <a:defRPr sz="3129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0B444B3-9BB9-3A42-A2F3-BF42BD137A75}" type="slidenum">
              <a:rPr lang="fr-CH" altLang="de-DE" sz="1422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fr-CH" altLang="de-DE" sz="1422">
              <a:solidFill>
                <a:srgbClr val="000000"/>
              </a:solidFill>
            </a:endParaRPr>
          </a:p>
        </p:txBody>
      </p:sp>
      <p:sp>
        <p:nvSpPr>
          <p:cNvPr id="27652" name="Textfeld 2">
            <a:extLst>
              <a:ext uri="{FF2B5EF4-FFF2-40B4-BE49-F238E27FC236}">
                <a16:creationId xmlns:a16="http://schemas.microsoft.com/office/drawing/2014/main" id="{866A1E73-8372-FF42-B1EB-C1A2C1F5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93" y="474134"/>
            <a:ext cx="5048391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CH" altLang="de-DE" sz="2560"/>
              <a:t>Organigramm der DU</a:t>
            </a:r>
          </a:p>
        </p:txBody>
      </p:sp>
      <p:pic>
        <p:nvPicPr>
          <p:cNvPr id="27653" name="Grafik 2">
            <a:extLst>
              <a:ext uri="{FF2B5EF4-FFF2-40B4-BE49-F238E27FC236}">
                <a16:creationId xmlns:a16="http://schemas.microsoft.com/office/drawing/2014/main" id="{57239B13-1FAF-9544-824C-A3BD85721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>
            <a:fillRect/>
          </a:stretch>
        </p:blipFill>
        <p:spPr bwMode="auto">
          <a:xfrm>
            <a:off x="952782" y="1020516"/>
            <a:ext cx="10557369" cy="795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>
            <a:extLst>
              <a:ext uri="{FF2B5EF4-FFF2-40B4-BE49-F238E27FC236}">
                <a16:creationId xmlns:a16="http://schemas.microsoft.com/office/drawing/2014/main" id="{BD89EE3E-08D6-0044-B541-2A64F65D0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341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•"/>
              <a:defRPr sz="3129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fr-CH" altLang="de-DE" sz="1422">
              <a:solidFill>
                <a:srgbClr val="000000"/>
              </a:solidFill>
            </a:endParaRPr>
          </a:p>
        </p:txBody>
      </p:sp>
      <p:sp>
        <p:nvSpPr>
          <p:cNvPr id="28675" name="Foliennummernplatzhalter 4">
            <a:extLst>
              <a:ext uri="{FF2B5EF4-FFF2-40B4-BE49-F238E27FC236}">
                <a16:creationId xmlns:a16="http://schemas.microsoft.com/office/drawing/2014/main" id="{D9B83F6E-E0DD-6348-9055-6BC48ED20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341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6623" indent="-406394">
              <a:spcBef>
                <a:spcPct val="20000"/>
              </a:spcBef>
              <a:buChar char="•"/>
              <a:defRPr sz="3129">
                <a:solidFill>
                  <a:srgbClr val="E1282B"/>
                </a:solidFill>
                <a:latin typeface="Arial" panose="020B0604020202020204" pitchFamily="34" charset="0"/>
              </a:defRPr>
            </a:lvl2pPr>
            <a:lvl3pPr marL="1625575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75804" indent="-325115">
              <a:spcBef>
                <a:spcPct val="20000"/>
              </a:spcBef>
              <a:buSzPct val="60000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6034" indent="-325115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6E73749-4FFF-294D-9C7C-EA012044ABDA}" type="slidenum">
              <a:rPr lang="fr-CH" altLang="de-DE" sz="1422">
                <a:solidFill>
                  <a:srgbClr val="000000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fr-CH" altLang="de-DE" sz="1422">
              <a:solidFill>
                <a:srgbClr val="000000"/>
              </a:solidFill>
            </a:endParaRPr>
          </a:p>
        </p:txBody>
      </p:sp>
      <p:pic>
        <p:nvPicPr>
          <p:cNvPr id="28676" name="Grafik 1">
            <a:extLst>
              <a:ext uri="{FF2B5EF4-FFF2-40B4-BE49-F238E27FC236}">
                <a16:creationId xmlns:a16="http://schemas.microsoft.com/office/drawing/2014/main" id="{A32C4048-46F5-F041-B600-E6A9052AB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9" y="704427"/>
            <a:ext cx="11106010" cy="852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3001549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3221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641241-B048-5940-89E9-750FAAB4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2002"/>
            <a:ext cx="10953292" cy="2418892"/>
          </a:xfrm>
        </p:spPr>
        <p:txBody>
          <a:bodyPr>
            <a:normAutofit/>
          </a:bodyPr>
          <a:lstStyle/>
          <a:p>
            <a:r>
              <a:rPr lang="de-DE" dirty="0"/>
              <a:t>Gemeinsame </a:t>
            </a:r>
            <a:r>
              <a:rPr lang="de-DE" dirty="0" err="1"/>
              <a:t>vision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308A89-406D-F948-A290-C6297139C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876799"/>
            <a:ext cx="6168091" cy="792481"/>
          </a:xfrm>
        </p:spPr>
        <p:txBody>
          <a:bodyPr anchor="t">
            <a:normAutofit lnSpcReduction="10000"/>
          </a:bodyPr>
          <a:lstStyle/>
          <a:p>
            <a:r>
              <a:rPr lang="de-DE" sz="4400" dirty="0"/>
              <a:t>Schule für alle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100" name="Picture 4" descr="KOFA: Inklusion als Menschenrecht">
            <a:extLst>
              <a:ext uri="{FF2B5EF4-FFF2-40B4-BE49-F238E27FC236}">
                <a16:creationId xmlns:a16="http://schemas.microsoft.com/office/drawing/2014/main" id="{40F029BA-7753-0A45-846B-8B2A93FA7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27221"/>
          <a:stretch/>
        </p:blipFill>
        <p:spPr bwMode="auto">
          <a:xfrm>
            <a:off x="8035345" y="4056721"/>
            <a:ext cx="4280394" cy="47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2208"/>
            <a:ext cx="13004800" cy="3771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1406"/>
            <a:ext cx="13004800" cy="3762192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CA40B7-5177-B64E-9DD7-023564EC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53" y="6502404"/>
            <a:ext cx="10953293" cy="1662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/>
              <a:t>Modell der schulischen massnahmen 1-8H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454283-5B2A-334D-8A14-5AB930DC2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r="6987"/>
          <a:stretch/>
        </p:blipFill>
        <p:spPr>
          <a:xfrm>
            <a:off x="3579551" y="909617"/>
            <a:ext cx="5845698" cy="43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2208"/>
            <a:ext cx="13004800" cy="3771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1406"/>
            <a:ext cx="13004800" cy="3762192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CA40B7-5177-B64E-9DD7-023564EC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53" y="6502404"/>
            <a:ext cx="10953293" cy="16627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/>
              <a:t>Modell der schulischen massnahmen 9-11 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CC67E5-FB83-C24B-92F4-03BE639C0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1794"/>
          <a:stretch/>
        </p:blipFill>
        <p:spPr>
          <a:xfrm>
            <a:off x="3579589" y="909617"/>
            <a:ext cx="5845622" cy="43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1A212E"/>
      </a:dk2>
      <a:lt2>
        <a:srgbClr val="F0F1F3"/>
      </a:lt2>
      <a:accent1>
        <a:srgbClr val="B7A114"/>
      </a:accent1>
      <a:accent2>
        <a:srgbClr val="E77E29"/>
      </a:accent2>
      <a:accent3>
        <a:srgbClr val="86AE1F"/>
      </a:accent3>
      <a:accent4>
        <a:srgbClr val="1788D5"/>
      </a:accent4>
      <a:accent5>
        <a:srgbClr val="294BE7"/>
      </a:accent5>
      <a:accent6>
        <a:srgbClr val="5127D8"/>
      </a:accent6>
      <a:hlink>
        <a:srgbClr val="3F50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Comic Sans MS"/>
        <a:ea typeface="Comic Sans MS"/>
        <a:cs typeface="Comic Sans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1BDA2935D17B4A9A52E8D3E9B709BF" ma:contentTypeVersion="9" ma:contentTypeDescription="Ein neues Dokument erstellen." ma:contentTypeScope="" ma:versionID="09ca27db6d7ace9cf4eb258c24c7a6e0">
  <xsd:schema xmlns:xsd="http://www.w3.org/2001/XMLSchema" xmlns:xs="http://www.w3.org/2001/XMLSchema" xmlns:p="http://schemas.microsoft.com/office/2006/metadata/properties" xmlns:ns2="493937e0-985d-4b60-8f47-768fd9b4fe10" targetNamespace="http://schemas.microsoft.com/office/2006/metadata/properties" ma:root="true" ma:fieldsID="17fed8ff93d8996f08c03e9be32a122c" ns2:_="">
    <xsd:import namespace="493937e0-985d-4b60-8f47-768fd9b4fe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937e0-985d-4b60-8f47-768fd9b4f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DBCB0-7A19-49C5-9CFF-4FFC6A0FD5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AC5AB-C7DF-4A13-891F-9CF7F4090AE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93937e0-985d-4b60-8f47-768fd9b4fe10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ACF9CC-42B0-43A7-ACCB-81E78E2B1D7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3937e0-985d-4b60-8f47-768fd9b4fe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{0BB54479-701C-EC47-8F39-7DC20F2259CB}tf10001070</Template>
  <TotalTime>0</TotalTime>
  <Words>74</Words>
  <Application>Microsoft Office PowerPoint</Application>
  <PresentationFormat>Benutzerdefiniert</PresentationFormat>
  <Paragraphs>21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3" baseType="lpstr">
      <vt:lpstr>Arial</vt:lpstr>
      <vt:lpstr>Century Gothic</vt:lpstr>
      <vt:lpstr>Chalkboard SE</vt:lpstr>
      <vt:lpstr>Comic Sans MS</vt:lpstr>
      <vt:lpstr>Elephant</vt:lpstr>
      <vt:lpstr>Franklin Gothic Demi Cond</vt:lpstr>
      <vt:lpstr>Franklin Gothic Medium</vt:lpstr>
      <vt:lpstr>Lucida Grande</vt:lpstr>
      <vt:lpstr>Wingdings</vt:lpstr>
      <vt:lpstr>JuxtaposeVTI</vt:lpstr>
      <vt:lpstr>BrushVTI</vt:lpstr>
      <vt:lpstr>JuxtaposeVTI</vt:lpstr>
      <vt:lpstr>Amt für sonderschulwesen</vt:lpstr>
      <vt:lpstr>Inhalte</vt:lpstr>
      <vt:lpstr>Wer wir sind…</vt:lpstr>
      <vt:lpstr>PowerPoint-Präsentation</vt:lpstr>
      <vt:lpstr>PowerPoint-Präsentation</vt:lpstr>
      <vt:lpstr>PowerPoint-Präsentation</vt:lpstr>
      <vt:lpstr>Gemeinsame vision</vt:lpstr>
      <vt:lpstr>Modell der schulischen massnahmen 1-8H</vt:lpstr>
      <vt:lpstr>Modell der schulischen massnahmen 9-11 OS</vt:lpstr>
      <vt:lpstr>Dokumente und mehr…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PetRot</dc:creator>
  <cp:lastModifiedBy>Barbara GUNTERN</cp:lastModifiedBy>
  <cp:revision>40</cp:revision>
  <dcterms:modified xsi:type="dcterms:W3CDTF">2021-08-19T11:30:41Z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0x010100B21BDA2935D17B4A9A52E8D3E9B709BF</vt:lpwstr>
  </property>
</Properties>
</file>