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1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9144000" cy="6858000" type="screen4x3"/>
  <p:notesSz cx="6858000" cy="9144000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4D4D4D"/>
    <a:srgbClr val="333333"/>
    <a:srgbClr val="E12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6FE591-0CC8-45F5-A2BD-EC1555372483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986082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6F9AE3-AF7E-475B-A9D8-CE7EAAA6951A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903452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658938"/>
            <a:ext cx="7772400" cy="1082675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3600"/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fr-CH" altLang="fr-FR" noProof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  <a:endParaRPr lang="fr-CH" altLang="fr-FR" noProof="0" smtClean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248" name="Picture 8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863" y="6081713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 descr="9001_14001_gm_f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6127750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2" descr="label Valaisex CMJ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27750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0" y="6381750"/>
            <a:ext cx="2087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07950" y="6524625"/>
            <a:ext cx="194468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900" b="1"/>
              <a:t>Service de l’agriculture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1A7FFA-B451-4688-A938-FFAC24A8AB7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62309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4975" y="215900"/>
            <a:ext cx="2108200" cy="61658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175375" cy="61658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E2BF82-2A3E-4906-8E97-79D2DBD138D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81738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3BB05-7DB3-40F9-9452-F797C5C9D67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270149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5A013-A439-4CE4-B8F9-A527A772ADED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732721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A9173-B401-4073-9A19-58A9C8F2B77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424419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0378E-7A1B-4F09-838A-6F7E67D80BBA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25563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385E1-2AAB-49FE-8D9C-D728CB10198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40255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9EF24-4A64-438C-9B2A-72F5498732E8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263540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28035-9B5D-4E94-9DC1-18BC3077CA33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501679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D57A2-38A1-429F-A3D4-46966A317908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54822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8B2571-40A3-4916-B1F1-E88679F3611A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2905212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99E80-0F82-4D4E-AFEE-062581D39911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252253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704E4-739B-4759-90A4-FB9AEE8C4D5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511878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71D55-D241-4437-9804-EBAEBDB7E74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441986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06596-2609-4DB2-A4DC-C86E0B8C207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283946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EF918-6C8D-4580-BA42-340F22550671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6914639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109C2-94B2-4957-934E-FFE7906F53F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949396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74C83-E57B-4531-A95D-6CD909897F5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524387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DCEDF-A49B-4FE1-B5EF-44855370E913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7230352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D51C8-D0B2-489C-B9EE-F4CCC2DAA148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8159625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50B95-E0C2-495D-9519-9F041171AFCA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45313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AD96ED-1632-4A29-9118-81396D369B3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7872753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CDDB0-5580-4E64-822A-57C4C936A04D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3650827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36538-EE8A-4206-96ED-AAAD7C5E83F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7579871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5E1B1-3297-4F21-9960-3398367F03D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7924864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DA6A0-1296-45C7-9EB1-99E25674457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969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B068A8-DBF7-4885-8B9A-1CCA46387B3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679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FEE095-E816-4531-A7AB-0C3F663519C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53475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407055-28AF-4DFE-9B58-AB4DB256987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82154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C98741-8449-4AEC-870C-A6E09312959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1147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D528AA-14A6-49D1-8FFD-275BD197377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36052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074967-F0CF-47B3-AC2B-7ABA730E9FC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19688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0" y="6521450"/>
            <a:ext cx="7616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44" name="Picture 20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50" y="6083300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8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810D94D8-5F6A-4313-84C3-42453493C83D}" type="slidenum">
              <a:rPr lang="fr-CH" altLang="fr-FR"/>
              <a:pPr/>
              <a:t>‹N°›</a:t>
            </a:fld>
            <a:endParaRPr lang="fr-CH" altLang="fr-FR"/>
          </a:p>
        </p:txBody>
      </p:sp>
      <p:pic>
        <p:nvPicPr>
          <p:cNvPr id="1045" name="Picture 21" descr="9001_14001_gm_f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6142038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 descr="label Valaisex CMJ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61088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E1282B"/>
          </a:solidFill>
          <a:latin typeface="+mn-lt"/>
        </a:defRPr>
      </a:lvl2pPr>
      <a:lvl3pPr marL="1143000" indent="-220663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7"/>
        </a:buBlip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H" alt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E304CF-C5BF-405B-878F-E459D08A789B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H" alt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34DC37-6FAF-42B9-961B-963C6729F8FA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ioto dents mi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1" b="11850"/>
          <a:stretch>
            <a:fillRect/>
          </a:stretch>
        </p:blipFill>
        <p:spPr bwMode="auto">
          <a:xfrm>
            <a:off x="0" y="116632"/>
            <a:ext cx="9144000" cy="5976664"/>
          </a:xfrm>
          <a:prstGeom prst="rect">
            <a:avLst/>
          </a:prstGeom>
          <a:blipFill dpi="0" rotWithShape="1">
            <a:blip r:embed="rId3">
              <a:alphaModFix amt="67000"/>
            </a:blip>
            <a:srcRect/>
            <a:tile tx="0" ty="0" sx="100000" sy="100000" flip="none" algn="tl"/>
          </a:blipFill>
          <a:ln>
            <a:noFill/>
          </a:ln>
          <a:effectLst/>
          <a:extLst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560" y="226095"/>
            <a:ext cx="7056784" cy="107721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altLang="fr-FR" sz="3200" b="1" dirty="0" smtClean="0">
                <a:solidFill>
                  <a:srgbClr val="DDDDDD"/>
                </a:solidFill>
                <a:latin typeface="Tahoma" pitchFamily="34" charset="0"/>
              </a:rPr>
              <a:t>Politique cantonale pour l’abricot valaisan</a:t>
            </a:r>
            <a:endParaRPr lang="fr-CH" altLang="fr-FR" sz="3200" b="1" dirty="0">
              <a:solidFill>
                <a:srgbClr val="DDDDDD"/>
              </a:solidFill>
              <a:latin typeface="Tahoma" pitchFamily="34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323528" y="5661248"/>
            <a:ext cx="8280920" cy="0"/>
          </a:xfrm>
          <a:prstGeom prst="line">
            <a:avLst/>
          </a:prstGeom>
          <a:ln w="635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8604448" y="5661248"/>
            <a:ext cx="504056" cy="0"/>
          </a:xfrm>
          <a:prstGeom prst="line">
            <a:avLst/>
          </a:prstGeom>
          <a:ln w="63500">
            <a:solidFill>
              <a:schemeClr val="bg2">
                <a:lumMod val="40000"/>
                <a:lumOff val="6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5496" y="5661248"/>
            <a:ext cx="216024" cy="0"/>
          </a:xfrm>
          <a:prstGeom prst="line">
            <a:avLst/>
          </a:prstGeom>
          <a:ln w="63500">
            <a:solidFill>
              <a:schemeClr val="bg2">
                <a:lumMod val="40000"/>
                <a:lumOff val="6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7956376" y="5805264"/>
            <a:ext cx="720080" cy="33855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fr-CH" dirty="0"/>
              <a:t>2014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323528" y="5589240"/>
            <a:ext cx="0" cy="184666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979712" y="5589240"/>
            <a:ext cx="0" cy="184666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635896" y="5589240"/>
            <a:ext cx="0" cy="184666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5292080" y="5589240"/>
            <a:ext cx="0" cy="184666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6948264" y="5589240"/>
            <a:ext cx="0" cy="184666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8316416" y="5589240"/>
            <a:ext cx="0" cy="184666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4932040" y="5805264"/>
            <a:ext cx="720080" cy="33855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fr-CH" dirty="0"/>
              <a:t>2005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275856" y="5805264"/>
            <a:ext cx="720080" cy="33855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fr-CH" dirty="0"/>
              <a:t>2000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-36512" y="5810717"/>
            <a:ext cx="720080" cy="33855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fr-CH" dirty="0"/>
              <a:t>1990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619672" y="5805264"/>
            <a:ext cx="720080" cy="33855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fr-CH" dirty="0"/>
              <a:t>1995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6588224" y="5805264"/>
            <a:ext cx="720080" cy="33855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32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fr-CH" sz="1600" dirty="0"/>
              <a:t>2010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979713" y="4941168"/>
            <a:ext cx="3672408" cy="216024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</a:rPr>
              <a:t>Renouvellement du verger de </a:t>
            </a:r>
            <a:r>
              <a:rPr lang="fr-CH" sz="1100" dirty="0" err="1" smtClean="0">
                <a:solidFill>
                  <a:schemeClr val="tx1"/>
                </a:solidFill>
              </a:rPr>
              <a:t>Luizet</a:t>
            </a:r>
            <a:endParaRPr lang="fr-CH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339752" y="4509120"/>
            <a:ext cx="1080120" cy="360040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</a:rPr>
              <a:t>Projet COST qualité</a:t>
            </a:r>
            <a:endParaRPr lang="fr-CH" sz="11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292080" y="3805208"/>
            <a:ext cx="2376264" cy="360040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</a:rPr>
              <a:t>Reconversion des cultures de pommiers en abricotiers</a:t>
            </a:r>
            <a:endParaRPr lang="fr-CH" sz="11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948264" y="2924944"/>
            <a:ext cx="720080" cy="504056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</a:rPr>
              <a:t>Etudes </a:t>
            </a:r>
            <a:r>
              <a:rPr lang="fr-CH" sz="1100" dirty="0" err="1" smtClean="0">
                <a:solidFill>
                  <a:schemeClr val="tx1"/>
                </a:solidFill>
              </a:rPr>
              <a:t>consom-mateurs</a:t>
            </a:r>
            <a:endParaRPr lang="fr-CH" sz="11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43056" y="1988840"/>
            <a:ext cx="861392" cy="360040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</a:rPr>
              <a:t>Bilan écologique</a:t>
            </a:r>
            <a:endParaRPr lang="fr-CH" sz="1100" dirty="0">
              <a:solidFill>
                <a:schemeClr val="tx1"/>
              </a:solidFill>
            </a:endParaRPr>
          </a:p>
        </p:txBody>
      </p:sp>
      <p:sp>
        <p:nvSpPr>
          <p:cNvPr id="73" name="Flèche droite 72"/>
          <p:cNvSpPr/>
          <p:nvPr/>
        </p:nvSpPr>
        <p:spPr>
          <a:xfrm>
            <a:off x="3986651" y="4149080"/>
            <a:ext cx="5121853" cy="390003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89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>
                <a:solidFill>
                  <a:schemeClr val="tx1"/>
                </a:solidFill>
              </a:rPr>
              <a:t>Etude sur la qualité avec l’Université de Bologne (Prof. Costa)</a:t>
            </a:r>
          </a:p>
        </p:txBody>
      </p:sp>
      <p:sp>
        <p:nvSpPr>
          <p:cNvPr id="74" name="Flèche droite 73"/>
          <p:cNvSpPr/>
          <p:nvPr/>
        </p:nvSpPr>
        <p:spPr>
          <a:xfrm>
            <a:off x="6228184" y="3429000"/>
            <a:ext cx="2880320" cy="390003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85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>
                <a:solidFill>
                  <a:schemeClr val="tx1"/>
                </a:solidFill>
              </a:rPr>
              <a:t>Marque Valais ®</a:t>
            </a:r>
          </a:p>
        </p:txBody>
      </p:sp>
      <p:sp>
        <p:nvSpPr>
          <p:cNvPr id="76" name="Flèche droite 75"/>
          <p:cNvSpPr/>
          <p:nvPr/>
        </p:nvSpPr>
        <p:spPr>
          <a:xfrm>
            <a:off x="6948264" y="2276872"/>
            <a:ext cx="2160240" cy="720080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72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>
                <a:solidFill>
                  <a:schemeClr val="tx1"/>
                </a:solidFill>
              </a:rPr>
              <a:t>Centre de compétences </a:t>
            </a:r>
            <a:r>
              <a:rPr lang="fr-CH" sz="1100" dirty="0" smtClean="0">
                <a:solidFill>
                  <a:schemeClr val="tx1"/>
                </a:solidFill>
              </a:rPr>
              <a:t>arboricoles</a:t>
            </a:r>
            <a:endParaRPr lang="fr-CH" sz="1100" dirty="0">
              <a:solidFill>
                <a:schemeClr val="tx1"/>
              </a:solidFill>
            </a:endParaRPr>
          </a:p>
        </p:txBody>
      </p:sp>
      <p:sp>
        <p:nvSpPr>
          <p:cNvPr id="78" name="Flèche droite 77"/>
          <p:cNvSpPr/>
          <p:nvPr/>
        </p:nvSpPr>
        <p:spPr>
          <a:xfrm>
            <a:off x="7956376" y="1628800"/>
            <a:ext cx="1152127" cy="390003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63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>
                <a:solidFill>
                  <a:schemeClr val="tx1"/>
                </a:solidFill>
              </a:rPr>
              <a:t>Transparence</a:t>
            </a:r>
          </a:p>
        </p:txBody>
      </p:sp>
      <p:sp>
        <p:nvSpPr>
          <p:cNvPr id="79" name="Flèche droite 78"/>
          <p:cNvSpPr/>
          <p:nvPr/>
        </p:nvSpPr>
        <p:spPr>
          <a:xfrm>
            <a:off x="7956375" y="476672"/>
            <a:ext cx="1152127" cy="720080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42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>
                <a:solidFill>
                  <a:schemeClr val="tx1"/>
                </a:solidFill>
              </a:rPr>
              <a:t>Triage maturité</a:t>
            </a:r>
          </a:p>
        </p:txBody>
      </p:sp>
      <p:sp>
        <p:nvSpPr>
          <p:cNvPr id="30" name="Flèche droite 29"/>
          <p:cNvSpPr/>
          <p:nvPr/>
        </p:nvSpPr>
        <p:spPr>
          <a:xfrm>
            <a:off x="7956376" y="1196752"/>
            <a:ext cx="1152127" cy="390003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63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err="1" smtClean="0">
                <a:solidFill>
                  <a:schemeClr val="tx1"/>
                </a:solidFill>
              </a:rPr>
              <a:t>App’s</a:t>
            </a:r>
            <a:r>
              <a:rPr lang="fr-CH" sz="1100" dirty="0" smtClean="0">
                <a:solidFill>
                  <a:schemeClr val="tx1"/>
                </a:solidFill>
              </a:rPr>
              <a:t> Info VS</a:t>
            </a:r>
            <a:endParaRPr lang="fr-CH" sz="1100" dirty="0">
              <a:solidFill>
                <a:schemeClr val="tx1"/>
              </a:solidFill>
            </a:endParaRPr>
          </a:p>
        </p:txBody>
      </p:sp>
      <p:sp>
        <p:nvSpPr>
          <p:cNvPr id="31" name="Flèche droite 30"/>
          <p:cNvSpPr/>
          <p:nvPr/>
        </p:nvSpPr>
        <p:spPr>
          <a:xfrm>
            <a:off x="314243" y="5127229"/>
            <a:ext cx="8794259" cy="390003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94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>
                <a:solidFill>
                  <a:schemeClr val="tx1"/>
                </a:solidFill>
              </a:rPr>
              <a:t>Introduction de nouvelles </a:t>
            </a:r>
            <a:r>
              <a:rPr lang="fr-CH" sz="1100" dirty="0" smtClean="0">
                <a:solidFill>
                  <a:schemeClr val="tx1"/>
                </a:solidFill>
              </a:rPr>
              <a:t>variétés</a:t>
            </a:r>
            <a:endParaRPr lang="fr-CH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E_VS_F">
  <a:themeElements>
    <a:clrScheme name="Pré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é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é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MODELE_VS_F</Template>
  <TotalTime>139</TotalTime>
  <Words>60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MODELE_VS_F</vt:lpstr>
      <vt:lpstr>Conception personnalisée</vt:lpstr>
      <vt:lpstr>1_Conception personnalisée</vt:lpstr>
      <vt:lpstr>Présentation PowerPoint</vt:lpstr>
    </vt:vector>
  </TitlesOfParts>
  <Company>Etat du Valais / Staat Wallis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SCI</dc:creator>
  <cp:lastModifiedBy>SCI</cp:lastModifiedBy>
  <cp:revision>20</cp:revision>
  <dcterms:created xsi:type="dcterms:W3CDTF">2014-08-05T07:06:11Z</dcterms:created>
  <dcterms:modified xsi:type="dcterms:W3CDTF">2014-08-19T07:28:50Z</dcterms:modified>
</cp:coreProperties>
</file>